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9" r:id="rId1"/>
    <p:sldMasterId id="2147483693" r:id="rId2"/>
  </p:sldMasterIdLst>
  <p:notesMasterIdLst>
    <p:notesMasterId r:id="rId11"/>
  </p:notesMasterIdLst>
  <p:handoutMasterIdLst>
    <p:handoutMasterId r:id="rId12"/>
  </p:handoutMasterIdLst>
  <p:sldIdLst>
    <p:sldId id="256" r:id="rId3"/>
    <p:sldId id="257" r:id="rId4"/>
    <p:sldId id="296" r:id="rId5"/>
    <p:sldId id="267" r:id="rId6"/>
    <p:sldId id="302" r:id="rId7"/>
    <p:sldId id="270" r:id="rId8"/>
    <p:sldId id="303" r:id="rId9"/>
    <p:sldId id="9286" r:id="rId10"/>
  </p:sldIdLst>
  <p:sldSz cx="12192000" cy="6858000"/>
  <p:notesSz cx="13716000" cy="24387175"/>
  <p:embeddedFontLst>
    <p:embeddedFont>
      <p:font typeface="Loos Extended Black" panose="020B0907020102020303" pitchFamily="34" charset="-52"/>
      <p:bold r:id="rId13"/>
    </p:embeddedFont>
    <p:embeddedFont>
      <p:font typeface="Loos ExtraWide Light" panose="020B0507020102020303" pitchFamily="34" charset="-52"/>
      <p:regular r:id="rId14"/>
    </p:embeddedFont>
    <p:embeddedFont>
      <p:font typeface="Loos Normal Bold" panose="020B0804020102020303" pitchFamily="34" charset="-52"/>
      <p:bold r:id="rId15"/>
    </p:embeddedFont>
    <p:embeddedFont>
      <p:font typeface="Loos Normal Light" panose="020B0504020102020303" pitchFamily="34" charset="-52"/>
      <p:regular r:id="rId16"/>
    </p:embeddedFont>
    <p:embeddedFont>
      <p:font typeface="Loos Normal Medium" panose="020B0704020102020303" pitchFamily="34" charset="-52"/>
      <p:regular r:id="rId17"/>
    </p:embeddedFont>
    <p:embeddedFont>
      <p:font typeface="Loos Normal Regular" panose="020B0604020102020303" pitchFamily="34" charset="-52"/>
      <p:regular r:id="rId18"/>
    </p:embeddedFont>
    <p:embeddedFont>
      <p:font typeface="Loos Wide Bold" panose="020B0806020102020303" pitchFamily="34" charset="-52"/>
      <p:bold r:id="rId19"/>
    </p:embeddedFont>
    <p:embeddedFont>
      <p:font typeface="Loos Wide Extra Light" panose="020B0406020102020303" pitchFamily="34" charset="-52"/>
      <p:regular r:id="rId20"/>
    </p:embeddedFont>
    <p:embeddedFont>
      <p:font typeface="Loos Wide Light" panose="020B0506020102020303" pitchFamily="34" charset="-52"/>
      <p:regular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F4D"/>
    <a:srgbClr val="F3F8FE"/>
    <a:srgbClr val="A7CBF7"/>
    <a:srgbClr val="2C6BC6"/>
    <a:srgbClr val="FBFDFF"/>
    <a:srgbClr val="F8FBFE"/>
    <a:srgbClr val="01214E"/>
    <a:srgbClr val="163D7D"/>
    <a:srgbClr val="90BBF0"/>
    <a:srgbClr val="A1C6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7" autoAdjust="0"/>
    <p:restoredTop sz="94610"/>
  </p:normalViewPr>
  <p:slideViewPr>
    <p:cSldViewPr snapToGrid="0" snapToObjects="1">
      <p:cViewPr varScale="1">
        <p:scale>
          <a:sx n="111" d="100"/>
          <a:sy n="111" d="100"/>
        </p:scale>
        <p:origin x="552" y="108"/>
      </p:cViewPr>
      <p:guideLst>
        <p:guide orient="horz" pos="267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586C103-9A0C-C159-B340-371640169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F332458-B984-A485-27C4-D5716EDC47C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7769225" y="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EE11B6-8600-4DE2-8181-39B1B89B35BE}" type="datetimeFigureOut">
              <a:rPr lang="ru-RU" smtClean="0"/>
              <a:t>14.04.2025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937AC8B-AAD4-72E1-98F5-1259AF01A6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2316480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AFBF969-1678-6AC9-83F4-6DAD56FF70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7769225" y="23164800"/>
            <a:ext cx="5943600" cy="1222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98273-1300-47FD-9161-E5ADA07BF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579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99271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18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28594" algn="l" defTabSz="45718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57189" algn="l" defTabSz="45718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685783" algn="l" defTabSz="45718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14377" algn="l" defTabSz="45718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42971" algn="l" defTabSz="45718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566" algn="l" defTabSz="45718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160" algn="l" defTabSz="45718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754" algn="l" defTabSz="457189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298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05281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753383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56673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8">
            <a:extLst>
              <a:ext uri="{FF2B5EF4-FFF2-40B4-BE49-F238E27FC236}">
                <a16:creationId xmlns:a16="http://schemas.microsoft.com/office/drawing/2014/main" id="{FB5CDF67-7C55-4032-8BA6-71F499D73E5E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10526171" y="3155447"/>
            <a:ext cx="2743200" cy="365125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defPPr>
              <a:defRPr lang="en-US"/>
            </a:defPPr>
            <a:lvl1pPr marL="0" algn="r" defTabSz="457200" rtl="0" eaLnBrk="1" latinLnBrk="0" hangingPunct="1"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8CC2E72-031B-4C24-90DD-6CE3D3158F73}" type="slidenum">
              <a:rPr lang="ru-RU" sz="1200" smtClean="0">
                <a:solidFill>
                  <a:srgbClr val="CACFD4"/>
                </a:solidFill>
              </a:rPr>
              <a:pPr algn="ctr"/>
              <a:t>‹#›</a:t>
            </a:fld>
            <a:endParaRPr lang="ru-RU" sz="1200" dirty="0">
              <a:solidFill>
                <a:srgbClr val="CACF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486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F9B1881D-2D11-491E-9B7D-11DFE72526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0ED2B15-3C94-0649-8170-9C8B1A3F2C8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99535" y="3844191"/>
            <a:ext cx="9245597" cy="1625060"/>
          </a:xfrm>
        </p:spPr>
        <p:txBody>
          <a:bodyPr anchor="b">
            <a:noAutofit/>
          </a:bodyPr>
          <a:lstStyle>
            <a:lvl1pPr>
              <a:defRPr sz="58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a title. </a:t>
            </a:r>
            <a:br>
              <a:rPr lang="en-US" dirty="0"/>
            </a:br>
            <a:r>
              <a:rPr lang="en-US" dirty="0"/>
              <a:t>Please be short and clear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99534" y="5765017"/>
            <a:ext cx="9245599" cy="38779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80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457189" indent="0">
              <a:buNone/>
              <a:defRPr sz="2800">
                <a:solidFill>
                  <a:schemeClr val="accent2"/>
                </a:solidFill>
              </a:defRPr>
            </a:lvl2pPr>
            <a:lvl3pPr marL="914377" indent="0">
              <a:buNone/>
              <a:defRPr sz="2800">
                <a:solidFill>
                  <a:schemeClr val="accent2"/>
                </a:solidFill>
              </a:defRPr>
            </a:lvl3pPr>
            <a:lvl4pPr marL="1371566" indent="0">
              <a:buNone/>
              <a:defRPr sz="2800">
                <a:solidFill>
                  <a:schemeClr val="accent2"/>
                </a:solidFill>
              </a:defRPr>
            </a:lvl4pPr>
            <a:lvl5pPr marL="1828754" indent="0">
              <a:buNone/>
              <a:defRPr sz="2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a subtitle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D55810-BFAA-BC44-8C5F-BBE835428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536" y="501652"/>
            <a:ext cx="1988969" cy="49574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FEB5060-1B3E-874C-AD17-FF243BA22575}"/>
              </a:ext>
            </a:extLst>
          </p:cNvPr>
          <p:cNvSpPr/>
          <p:nvPr userDrawn="1"/>
        </p:nvSpPr>
        <p:spPr>
          <a:xfrm>
            <a:off x="272910" y="257931"/>
            <a:ext cx="11646181" cy="6342139"/>
          </a:xfrm>
          <a:prstGeom prst="rect">
            <a:avLst/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RU" sz="4267" dirty="0">
              <a:ln>
                <a:noFill/>
              </a:ln>
              <a:solidFill>
                <a:schemeClr val="bg2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EFF9B2-D8BF-8345-935D-E6C16B04A402}"/>
              </a:ext>
            </a:extLst>
          </p:cNvPr>
          <p:cNvCxnSpPr/>
          <p:nvPr userDrawn="1"/>
        </p:nvCxnSpPr>
        <p:spPr>
          <a:xfrm>
            <a:off x="272910" y="1238772"/>
            <a:ext cx="116461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192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11475" y="1555751"/>
            <a:ext cx="11153475" cy="45127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575986" marR="0" indent="-575986" algn="l" defTabSz="914377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en-US" sz="24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829713" indent="-372524">
              <a:lnSpc>
                <a:spcPct val="100000"/>
              </a:lnSpc>
              <a:buSzPct val="80000"/>
              <a:buFont typeface="Wingdings" pitchFamily="2" charset="2"/>
              <a:buChar char="§"/>
              <a:tabLst/>
              <a:defRPr lang="ru-RU" sz="2133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566" indent="-457189">
              <a:lnSpc>
                <a:spcPct val="100000"/>
              </a:lnSpc>
              <a:buSzPct val="80000"/>
              <a:buFont typeface="+mj-lt"/>
              <a:buAutoNum type="alphaLcParenR"/>
              <a:tabLst/>
              <a:defRPr lang="ru-RU" sz="1867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754" indent="-457189">
              <a:lnSpc>
                <a:spcPct val="100000"/>
              </a:lnSpc>
              <a:buSzPct val="80000"/>
              <a:buFont typeface="+mj-lt"/>
              <a:buAutoNum type="romanLcPeriod"/>
              <a:tabLst/>
              <a:defRPr lang="ru-RU" sz="1867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5943" indent="-457189">
              <a:lnSpc>
                <a:spcPct val="100000"/>
              </a:lnSpc>
              <a:buSzPct val="80000"/>
              <a:buFont typeface="Arial" panose="020B0604020202020204" pitchFamily="34" charset="0"/>
              <a:buChar char="•"/>
              <a:tabLst/>
              <a:defRPr lang="ru-RU" sz="1867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131" indent="-457189">
              <a:lnSpc>
                <a:spcPct val="100000"/>
              </a:lnSpc>
              <a:buSzPct val="80000"/>
              <a:buFont typeface="Arial" panose="020B0604020202020204" pitchFamily="34" charset="0"/>
              <a:buChar char="•"/>
              <a:tabLst/>
              <a:defRPr lang="ru-RU" sz="1867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320" indent="-457189">
              <a:buSzPct val="80000"/>
              <a:buFont typeface="Arial" panose="020B0604020202020204" pitchFamily="34" charset="0"/>
              <a:buChar char="•"/>
              <a:defRPr lang="ru-RU" sz="1867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509" indent="-457189">
              <a:buSzPct val="80000"/>
              <a:buFont typeface="Arial" panose="020B0604020202020204" pitchFamily="34" charset="0"/>
              <a:buChar char="•"/>
              <a:defRPr lang="ru-RU" sz="1867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</a:lstStyle>
          <a:p>
            <a:pPr lvl="0"/>
            <a:r>
              <a:rPr lang="en-GB" dirty="0"/>
              <a:t>Click to start texting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AAF299A-6441-444E-A370-0FBC4ED068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1476" y="501650"/>
            <a:ext cx="11153475" cy="7662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An agenda slide</a:t>
            </a:r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751AFB2F-9CED-894F-968B-E2013E5790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1233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3733" b="1">
                <a:solidFill>
                  <a:schemeClr val="bg2"/>
                </a:solidFill>
                <a:latin typeface="+mj-lt"/>
              </a:defRPr>
            </a:lvl1pPr>
            <a:lvl2pPr marL="457189" indent="0">
              <a:buNone/>
              <a:defRPr sz="3733" b="1">
                <a:solidFill>
                  <a:schemeClr val="bg2"/>
                </a:solidFill>
              </a:defRPr>
            </a:lvl2pPr>
            <a:lvl3pPr marL="914377" indent="0">
              <a:buNone/>
              <a:defRPr sz="3733" b="1">
                <a:solidFill>
                  <a:schemeClr val="bg2"/>
                </a:solidFill>
              </a:defRPr>
            </a:lvl3pPr>
            <a:lvl4pPr marL="1371566" indent="0">
              <a:buNone/>
              <a:defRPr sz="3733" b="1">
                <a:solidFill>
                  <a:schemeClr val="bg2"/>
                </a:solidFill>
              </a:defRPr>
            </a:lvl4pPr>
            <a:lvl5pPr marL="1828754" indent="0">
              <a:buNone/>
              <a:defRPr sz="3733"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065A2E6F-C1B7-1C46-864E-93A6CF942C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39856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18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77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66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5B8820CD-B27C-0E49-A519-67D3214695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8479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67" b="0">
                <a:solidFill>
                  <a:schemeClr val="tx2"/>
                </a:solidFill>
                <a:latin typeface="+mj-lt"/>
              </a:defRPr>
            </a:lvl1pPr>
            <a:lvl2pPr marL="45718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77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66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Lead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id="{C124D325-6114-2F46-BE9E-8F59E55387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57101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2133" b="1">
                <a:solidFill>
                  <a:schemeClr val="bg2"/>
                </a:solidFill>
                <a:latin typeface="+mj-lt"/>
              </a:defRPr>
            </a:lvl1pPr>
            <a:lvl2pPr marL="45718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77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66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Text title 1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BEC71B20-A39A-224D-A703-2F553008A51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74347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bg2"/>
                </a:solidFill>
              </a:defRPr>
            </a:lvl1pPr>
            <a:lvl2pPr marL="45718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77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66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97B50FE0-2145-F74A-A3E2-2FCBB0FFEBE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82973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067" b="0">
                <a:solidFill>
                  <a:schemeClr val="bg2"/>
                </a:solidFill>
              </a:defRPr>
            </a:lvl1pPr>
            <a:lvl2pPr marL="45718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77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66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B47FD4B5-FC4C-DD48-B39F-2118F45ED4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65724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67" b="1">
                <a:solidFill>
                  <a:schemeClr val="tx2"/>
                </a:solidFill>
                <a:latin typeface="+mj-lt"/>
              </a:defRPr>
            </a:lvl1pPr>
            <a:lvl2pPr marL="45718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77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66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Text title 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194B135-CF6C-3249-9079-50CDA1691D6E}"/>
              </a:ext>
            </a:extLst>
          </p:cNvPr>
          <p:cNvCxnSpPr>
            <a:cxnSpLocks/>
          </p:cNvCxnSpPr>
          <p:nvPr userDrawn="1"/>
        </p:nvCxnSpPr>
        <p:spPr>
          <a:xfrm>
            <a:off x="272910" y="6075759"/>
            <a:ext cx="11646181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EB122676-01C6-374A-8DA4-24FCC90D90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2234" y="6263923"/>
            <a:ext cx="2617804" cy="164183"/>
          </a:xfrm>
          <a:prstGeom prst="rect">
            <a:avLst/>
          </a:prstGeom>
        </p:spPr>
      </p:pic>
      <p:sp>
        <p:nvSpPr>
          <p:cNvPr id="18" name="Rectangle 10">
            <a:extLst>
              <a:ext uri="{FF2B5EF4-FFF2-40B4-BE49-F238E27FC236}">
                <a16:creationId xmlns:a16="http://schemas.microsoft.com/office/drawing/2014/main" id="{3E0A78B6-65A7-4750-8C4A-BFF8CA7AB4A1}"/>
              </a:ext>
            </a:extLst>
          </p:cNvPr>
          <p:cNvSpPr/>
          <p:nvPr userDrawn="1"/>
        </p:nvSpPr>
        <p:spPr>
          <a:xfrm>
            <a:off x="272910" y="257931"/>
            <a:ext cx="11646181" cy="6342139"/>
          </a:xfrm>
          <a:prstGeom prst="rect">
            <a:avLst/>
          </a:prstGeom>
          <a:noFill/>
          <a:ln w="6350"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RU" sz="4267" dirty="0">
              <a:ln>
                <a:noFill/>
              </a:ln>
              <a:solidFill>
                <a:schemeClr val="bg2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26F5BD-EA88-4756-9445-83263920C7D0}"/>
              </a:ext>
            </a:extLst>
          </p:cNvPr>
          <p:cNvSpPr txBox="1"/>
          <p:nvPr userDrawn="1"/>
        </p:nvSpPr>
        <p:spPr>
          <a:xfrm>
            <a:off x="9993665" y="6149381"/>
            <a:ext cx="1682784" cy="4263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r"/>
            <a:fld id="{543EFB28-95C3-4AD7-B235-3AE45BD06154}" type="slidenum">
              <a:rPr lang="en-US" sz="1067" b="1" spc="67" smtClean="0">
                <a:solidFill>
                  <a:srgbClr val="00204D"/>
                </a:solidFill>
                <a:latin typeface="+mj-lt"/>
              </a:rPr>
              <a:t>‹#›</a:t>
            </a:fld>
            <a:endParaRPr lang="en-US" sz="1067" b="1" spc="67" dirty="0">
              <a:solidFill>
                <a:srgbClr val="00204D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90D15F-AAFE-482E-8411-0C3BD33B052B}"/>
              </a:ext>
            </a:extLst>
          </p:cNvPr>
          <p:cNvSpPr txBox="1"/>
          <p:nvPr userDrawn="1"/>
        </p:nvSpPr>
        <p:spPr>
          <a:xfrm>
            <a:off x="10766498" y="6243301"/>
            <a:ext cx="456476" cy="23850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algn="ctr">
              <a:defRPr sz="900" b="0" spc="50" baseline="0">
                <a:solidFill>
                  <a:schemeClr val="tx2"/>
                </a:solidFill>
              </a:defRPr>
            </a:lvl1pPr>
          </a:lstStyle>
          <a:p>
            <a:pPr lvl="0" algn="r"/>
            <a:r>
              <a:rPr lang="en-US" sz="1067" b="0" spc="0" dirty="0">
                <a:solidFill>
                  <a:srgbClr val="00204D"/>
                </a:solidFill>
                <a:latin typeface="+mj-lt"/>
              </a:rPr>
              <a:t>© 20</a:t>
            </a:r>
            <a:r>
              <a:rPr lang="ru-RU" sz="1067" b="0" spc="0" dirty="0">
                <a:solidFill>
                  <a:srgbClr val="00204D"/>
                </a:solidFill>
                <a:latin typeface="+mj-lt"/>
              </a:rPr>
              <a:t>22</a:t>
            </a:r>
            <a:endParaRPr lang="en-US" sz="1067" b="0" spc="0" dirty="0">
              <a:solidFill>
                <a:srgbClr val="00204D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69869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8FAE818-2A23-4D2E-8CF5-BAB0055A68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chemeClr val="bg2"/>
              </a:gs>
              <a:gs pos="100000">
                <a:schemeClr val="tx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US" sz="4267" dirty="0">
              <a:solidFill>
                <a:schemeClr val="bg2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8E423C-960A-B648-97E1-0352B42E49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9008" y="2616471"/>
            <a:ext cx="7362877" cy="1625060"/>
          </a:xfrm>
        </p:spPr>
        <p:txBody>
          <a:bodyPr lIns="0" tIns="0" rIns="0" bIns="0" anchor="b" anchorCtr="0">
            <a:noAutofit/>
          </a:bodyPr>
          <a:lstStyle>
            <a:lvl1pPr algn="l">
              <a:defRPr sz="5867" b="1" i="0" cap="none" spc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a long</a:t>
            </a:r>
            <a:br>
              <a:rPr lang="en-US" dirty="0"/>
            </a:br>
            <a:r>
              <a:rPr lang="en-US" dirty="0"/>
              <a:t>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99535" y="4876581"/>
            <a:ext cx="7372351" cy="3877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80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457178" indent="0">
              <a:buNone/>
              <a:defRPr sz="2800">
                <a:solidFill>
                  <a:schemeClr val="accent2"/>
                </a:solidFill>
              </a:defRPr>
            </a:lvl2pPr>
            <a:lvl3pPr marL="914354" indent="0">
              <a:buNone/>
              <a:defRPr sz="2800">
                <a:solidFill>
                  <a:schemeClr val="accent2"/>
                </a:solidFill>
              </a:defRPr>
            </a:lvl3pPr>
            <a:lvl4pPr marL="1371532" indent="0">
              <a:buNone/>
              <a:defRPr sz="2800">
                <a:solidFill>
                  <a:schemeClr val="accent2"/>
                </a:solidFill>
              </a:defRPr>
            </a:lvl4pPr>
            <a:lvl5pPr marL="1828709" indent="0">
              <a:buNone/>
              <a:defRPr sz="2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add a subtitle</a:t>
            </a: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4F8F8A13-D62C-BB4A-B0B9-B1A7EFFE8F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1233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3733" b="1">
                <a:solidFill>
                  <a:schemeClr val="bg2"/>
                </a:solidFill>
                <a:latin typeface="+mj-lt"/>
              </a:defRPr>
            </a:lvl1pPr>
            <a:lvl2pPr marL="457178" indent="0">
              <a:buNone/>
              <a:defRPr sz="3733" b="1">
                <a:solidFill>
                  <a:schemeClr val="bg2"/>
                </a:solidFill>
              </a:defRPr>
            </a:lvl2pPr>
            <a:lvl3pPr marL="914354" indent="0">
              <a:buNone/>
              <a:defRPr sz="3733" b="1">
                <a:solidFill>
                  <a:schemeClr val="bg2"/>
                </a:solidFill>
              </a:defRPr>
            </a:lvl3pPr>
            <a:lvl4pPr marL="1371532" indent="0">
              <a:buNone/>
              <a:defRPr sz="3733" b="1">
                <a:solidFill>
                  <a:schemeClr val="bg2"/>
                </a:solidFill>
              </a:defRPr>
            </a:lvl4pPr>
            <a:lvl5pPr marL="1828709" indent="0">
              <a:buNone/>
              <a:defRPr sz="3733"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4A775543-7225-0D47-BA67-94A1494389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39856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178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32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0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CB3E45E5-FB22-0E44-9875-884FA2DE87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8479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67" b="0">
                <a:solidFill>
                  <a:schemeClr val="tx2"/>
                </a:solidFill>
                <a:latin typeface="+mj-lt"/>
              </a:defRPr>
            </a:lvl1pPr>
            <a:lvl2pPr marL="457178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32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0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Lead</a:t>
            </a:r>
          </a:p>
        </p:txBody>
      </p:sp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BA8DF983-0EB1-E44E-A04B-FBA0CDE60D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57101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2133" b="1">
                <a:solidFill>
                  <a:schemeClr val="bg2"/>
                </a:solidFill>
                <a:latin typeface="+mj-lt"/>
              </a:defRPr>
            </a:lvl1pPr>
            <a:lvl2pPr marL="457178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32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0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Text title 1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BAD91598-22C5-9E43-81F7-61FE005ABE3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74347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600" b="0">
                <a:solidFill>
                  <a:schemeClr val="bg2"/>
                </a:solidFill>
              </a:defRPr>
            </a:lvl1pPr>
            <a:lvl2pPr marL="457178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32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0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A371D6F-B90F-7446-897D-02D4E6CD6A9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382973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067" b="0">
                <a:solidFill>
                  <a:schemeClr val="bg2"/>
                </a:solidFill>
              </a:defRPr>
            </a:lvl1pPr>
            <a:lvl2pPr marL="457178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32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0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B03D0926-B3CB-3D47-B3D0-198BDA5EDB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65724" y="-1085145"/>
            <a:ext cx="1680000" cy="6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67" b="1">
                <a:solidFill>
                  <a:schemeClr val="tx2"/>
                </a:solidFill>
                <a:latin typeface="+mj-lt"/>
              </a:defRPr>
            </a:lvl1pPr>
            <a:lvl2pPr marL="457178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2pPr>
            <a:lvl3pPr marL="914354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3pPr>
            <a:lvl4pPr marL="1371532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4pPr>
            <a:lvl5pPr marL="1828709" indent="0">
              <a:buNone/>
              <a:defRPr b="1">
                <a:solidFill>
                  <a:schemeClr val="bg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Text title 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4EA4C76-FDA1-894F-84B3-FFFE78B2629B}"/>
              </a:ext>
            </a:extLst>
          </p:cNvPr>
          <p:cNvSpPr/>
          <p:nvPr userDrawn="1"/>
        </p:nvSpPr>
        <p:spPr>
          <a:xfrm>
            <a:off x="272911" y="257932"/>
            <a:ext cx="11646181" cy="6342139"/>
          </a:xfrm>
          <a:prstGeom prst="rect">
            <a:avLst/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endParaRPr lang="en-RU" sz="4267" dirty="0">
              <a:ln>
                <a:noFill/>
              </a:ln>
              <a:solidFill>
                <a:schemeClr val="bg2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F50A7E-3415-304F-B1F1-E9D519A3EC4E}"/>
              </a:ext>
            </a:extLst>
          </p:cNvPr>
          <p:cNvCxnSpPr/>
          <p:nvPr userDrawn="1"/>
        </p:nvCxnSpPr>
        <p:spPr>
          <a:xfrm>
            <a:off x="272911" y="884767"/>
            <a:ext cx="116461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8C1DE7B5-4C1F-FE4B-AA3D-F2E154FCDE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1478" y="511042"/>
            <a:ext cx="2617804" cy="16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159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КИБЕРПРОТ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Box 86">
            <a:extLst>
              <a:ext uri="{FF2B5EF4-FFF2-40B4-BE49-F238E27FC236}">
                <a16:creationId xmlns:a16="http://schemas.microsoft.com/office/drawing/2014/main" id="{3C0212E3-284A-4D03-AD5B-E7781D3373D2}"/>
              </a:ext>
            </a:extLst>
          </p:cNvPr>
          <p:cNvSpPr txBox="1"/>
          <p:nvPr userDrawn="1"/>
        </p:nvSpPr>
        <p:spPr>
          <a:xfrm>
            <a:off x="630039" y="6541491"/>
            <a:ext cx="1262088" cy="3197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fld id="{543EFB28-95C3-4AD7-B235-3AE45BD06154}" type="slidenum">
              <a:rPr lang="en-US" sz="800" b="1" i="0" spc="51" smtClean="0">
                <a:solidFill>
                  <a:srgbClr val="00174D"/>
                </a:solidFill>
                <a:latin typeface="Loos ExtraWide Light" panose="020B0507020102020303" pitchFamily="34" charset="-52"/>
              </a:rPr>
              <a:pPr algn="l"/>
              <a:t>‹#›</a:t>
            </a:fld>
            <a:endParaRPr lang="en-US" sz="800" b="1" i="0" spc="51" dirty="0">
              <a:solidFill>
                <a:srgbClr val="00174D"/>
              </a:solidFill>
              <a:latin typeface="Loos ExtraWide Light" panose="020B0507020102020303" pitchFamily="34" charset="-5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331E0B-173B-4D62-A1D0-7AF9127AB6DC}"/>
              </a:ext>
            </a:extLst>
          </p:cNvPr>
          <p:cNvSpPr txBox="1"/>
          <p:nvPr userDrawn="1"/>
        </p:nvSpPr>
        <p:spPr>
          <a:xfrm rot="16200000">
            <a:off x="11057256" y="5608213"/>
            <a:ext cx="1722081" cy="30451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algn="ctr">
              <a:defRPr sz="900" b="0" spc="50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ru-RU" sz="1100" b="0" spc="0" dirty="0">
                <a:solidFill>
                  <a:srgbClr val="D2D6DA"/>
                </a:solidFill>
                <a:latin typeface="Loos Normal Light" panose="020B0504020102020303" pitchFamily="34" charset="-52"/>
              </a:rPr>
              <a:t>КИБЕРПРОТЕКТ 2025</a:t>
            </a:r>
            <a:endParaRPr lang="en-US" sz="1100" b="0" spc="0" dirty="0">
              <a:solidFill>
                <a:srgbClr val="D2D6DA"/>
              </a:solidFill>
              <a:latin typeface="Loos Normal Light" panose="020B0504020102020303" pitchFamily="34" charset="-5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3643F7-DFAC-4239-AFCB-19C793E913BC}"/>
              </a:ext>
            </a:extLst>
          </p:cNvPr>
          <p:cNvSpPr txBox="1"/>
          <p:nvPr userDrawn="1"/>
        </p:nvSpPr>
        <p:spPr>
          <a:xfrm rot="16200000">
            <a:off x="11057257" y="549977"/>
            <a:ext cx="1722081" cy="30451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algn="ctr">
              <a:defRPr sz="900" b="0" spc="50" baseline="0">
                <a:solidFill>
                  <a:schemeClr val="tx2"/>
                </a:solidFill>
              </a:defRPr>
            </a:lvl1pPr>
          </a:lstStyle>
          <a:p>
            <a:pPr lvl="0" algn="l"/>
            <a:r>
              <a:rPr lang="en-US" sz="1100" b="0" spc="0" dirty="0">
                <a:solidFill>
                  <a:srgbClr val="D2D6DA"/>
                </a:solidFill>
                <a:latin typeface="Loos Normal Light" panose="020B0504020102020303" pitchFamily="34" charset="-52"/>
              </a:rPr>
              <a:t>CYBERPROTECT.RU</a:t>
            </a:r>
          </a:p>
        </p:txBody>
      </p:sp>
      <p:pic>
        <p:nvPicPr>
          <p:cNvPr id="26" name="Image 0" descr=" ">
            <a:extLst>
              <a:ext uri="{FF2B5EF4-FFF2-40B4-BE49-F238E27FC236}">
                <a16:creationId xmlns:a16="http://schemas.microsoft.com/office/drawing/2014/main" id="{CA420B57-14F3-46C2-A0A7-E8C717A391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893"/>
            <a:ext cx="571497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339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58769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5777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29286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359548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619363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90499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09982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298939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7DCDC-276A-4A3A-8343-27B6D207E6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Image 0" descr=" ">
            <a:extLst>
              <a:ext uri="{FF2B5EF4-FFF2-40B4-BE49-F238E27FC236}">
                <a16:creationId xmlns:a16="http://schemas.microsoft.com/office/drawing/2014/main" id="{45F0DFD0-A349-4B94-B966-5DD0C8AE0F4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" y="0"/>
            <a:ext cx="571497" cy="6858000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1D354F08-9A3B-4243-B722-5138E7BE6E29}"/>
              </a:ext>
            </a:extLst>
          </p:cNvPr>
          <p:cNvGrpSpPr/>
          <p:nvPr userDrawn="1"/>
        </p:nvGrpSpPr>
        <p:grpSpPr>
          <a:xfrm rot="16200000">
            <a:off x="8753276" y="3307820"/>
            <a:ext cx="6338564" cy="261616"/>
            <a:chOff x="2940258" y="4696459"/>
            <a:chExt cx="6338564" cy="26161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1EAC332-35D0-4ACB-A758-67F89941C19A}"/>
                </a:ext>
              </a:extLst>
            </p:cNvPr>
            <p:cNvSpPr txBox="1"/>
            <p:nvPr userDrawn="1"/>
          </p:nvSpPr>
          <p:spPr>
            <a:xfrm>
              <a:off x="2940258" y="4696459"/>
              <a:ext cx="155523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solidFill>
                    <a:srgbClr val="CACFD4"/>
                  </a:solidFill>
                  <a:latin typeface="Loos Normal Light" panose="020B0504020102020303" pitchFamily="34" charset="-52"/>
                </a:rPr>
                <a:t>КИБЕРПРОТЕКТ 202</a:t>
              </a:r>
              <a:r>
                <a:rPr lang="en-US" sz="1100" dirty="0">
                  <a:solidFill>
                    <a:srgbClr val="CACFD4"/>
                  </a:solidFill>
                  <a:latin typeface="Loos Normal Light" panose="020B0504020102020303" pitchFamily="34" charset="-52"/>
                </a:rPr>
                <a:t>5</a:t>
              </a:r>
              <a:endParaRPr lang="ru-RU" sz="1100" dirty="0">
                <a:solidFill>
                  <a:srgbClr val="CACFD4"/>
                </a:solidFill>
                <a:latin typeface="Loos Normal Light" panose="020B0504020102020303" pitchFamily="34" charset="-52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8ACEDF6-9B86-47C9-930B-B83D0485E3B0}"/>
                </a:ext>
              </a:extLst>
            </p:cNvPr>
            <p:cNvSpPr txBox="1"/>
            <p:nvPr userDrawn="1"/>
          </p:nvSpPr>
          <p:spPr>
            <a:xfrm>
              <a:off x="7867858" y="4696465"/>
              <a:ext cx="14109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CACFD4"/>
                  </a:solidFill>
                  <a:latin typeface="Loos Normal Light" panose="020B0504020102020303" pitchFamily="34" charset="-52"/>
                </a:rPr>
                <a:t>CYBERPROTECT.RU</a:t>
              </a:r>
              <a:endParaRPr lang="ru-RU" sz="1100" dirty="0">
                <a:solidFill>
                  <a:srgbClr val="CACFD4"/>
                </a:solidFill>
                <a:latin typeface="Loos Normal Light" panose="020B0504020102020303" pitchFamily="34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442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1476" y="319018"/>
            <a:ext cx="11153475" cy="94886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0117668" y="6193373"/>
            <a:ext cx="1682784" cy="426347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r"/>
            <a:fld id="{543EFB28-95C3-4AD7-B235-3AE45BD06154}" type="slidenum">
              <a:rPr lang="en-US" sz="1067" b="0" spc="67" smtClean="0">
                <a:solidFill>
                  <a:schemeClr val="bg1"/>
                </a:solidFill>
                <a:latin typeface="+mj-lt"/>
              </a:rPr>
              <a:t>‹#›</a:t>
            </a:fld>
            <a:endParaRPr lang="en-US" sz="1067" b="0" spc="67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0640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733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3" orient="horz" pos="237">
          <p15:clr>
            <a:srgbClr val="F26B43"/>
          </p15:clr>
        </p15:guide>
        <p15:guide id="14" pos="236">
          <p15:clr>
            <a:srgbClr val="F26B43"/>
          </p15:clr>
        </p15:guide>
        <p15:guide id="15" orient="horz" pos="645">
          <p15:clr>
            <a:srgbClr val="F26B43"/>
          </p15:clr>
        </p15:guide>
        <p15:guide id="16" orient="horz" pos="735">
          <p15:clr>
            <a:srgbClr val="F26B43"/>
          </p15:clr>
        </p15:guide>
        <p15:guide id="17" pos="5511">
          <p15:clr>
            <a:srgbClr val="F26B43"/>
          </p15:clr>
        </p15:guide>
        <p15:guide id="18" orient="horz" pos="2867">
          <p15:clr>
            <a:srgbClr val="F26B43"/>
          </p15:clr>
        </p15:guide>
        <p15:guide id="19" pos="2880">
          <p15:clr>
            <a:srgbClr val="F26B43"/>
          </p15:clr>
        </p15:guide>
        <p15:guide id="20" orient="horz" pos="418">
          <p15:clr>
            <a:srgbClr val="F26B43"/>
          </p15:clr>
        </p15:guide>
        <p15:guide id="21" orient="horz" pos="162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3.svg"/><Relationship Id="rId117" Type="http://schemas.openxmlformats.org/officeDocument/2006/relationships/image" Target="../media/image124.png"/><Relationship Id="rId21" Type="http://schemas.openxmlformats.org/officeDocument/2006/relationships/image" Target="../media/image28.svg"/><Relationship Id="rId42" Type="http://schemas.openxmlformats.org/officeDocument/2006/relationships/image" Target="../media/image49.svg"/><Relationship Id="rId47" Type="http://schemas.openxmlformats.org/officeDocument/2006/relationships/image" Target="../media/image54.png"/><Relationship Id="rId63" Type="http://schemas.openxmlformats.org/officeDocument/2006/relationships/image" Target="../media/image70.png"/><Relationship Id="rId68" Type="http://schemas.openxmlformats.org/officeDocument/2006/relationships/image" Target="../media/image75.svg"/><Relationship Id="rId84" Type="http://schemas.openxmlformats.org/officeDocument/2006/relationships/image" Target="../media/image91.png"/><Relationship Id="rId89" Type="http://schemas.openxmlformats.org/officeDocument/2006/relationships/image" Target="../media/image96.svg"/><Relationship Id="rId112" Type="http://schemas.openxmlformats.org/officeDocument/2006/relationships/image" Target="../media/image119.svg"/><Relationship Id="rId16" Type="http://schemas.openxmlformats.org/officeDocument/2006/relationships/image" Target="../media/image23.png"/><Relationship Id="rId107" Type="http://schemas.openxmlformats.org/officeDocument/2006/relationships/image" Target="../media/image114.png"/><Relationship Id="rId11" Type="http://schemas.openxmlformats.org/officeDocument/2006/relationships/image" Target="../media/image18.svg"/><Relationship Id="rId32" Type="http://schemas.openxmlformats.org/officeDocument/2006/relationships/image" Target="../media/image39.svg"/><Relationship Id="rId37" Type="http://schemas.openxmlformats.org/officeDocument/2006/relationships/image" Target="../media/image44.png"/><Relationship Id="rId53" Type="http://schemas.openxmlformats.org/officeDocument/2006/relationships/image" Target="../media/image60.png"/><Relationship Id="rId58" Type="http://schemas.openxmlformats.org/officeDocument/2006/relationships/image" Target="../media/image65.svg"/><Relationship Id="rId74" Type="http://schemas.openxmlformats.org/officeDocument/2006/relationships/image" Target="../media/image81.svg"/><Relationship Id="rId79" Type="http://schemas.openxmlformats.org/officeDocument/2006/relationships/image" Target="../media/image86.svg"/><Relationship Id="rId102" Type="http://schemas.openxmlformats.org/officeDocument/2006/relationships/image" Target="../media/image109.svg"/><Relationship Id="rId123" Type="http://schemas.openxmlformats.org/officeDocument/2006/relationships/image" Target="../media/image130.svg"/><Relationship Id="rId5" Type="http://schemas.openxmlformats.org/officeDocument/2006/relationships/image" Target="../media/image12.png"/><Relationship Id="rId90" Type="http://schemas.openxmlformats.org/officeDocument/2006/relationships/image" Target="../media/image97.png"/><Relationship Id="rId95" Type="http://schemas.openxmlformats.org/officeDocument/2006/relationships/image" Target="../media/image102.sv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43" Type="http://schemas.openxmlformats.org/officeDocument/2006/relationships/image" Target="../media/image50.svg"/><Relationship Id="rId48" Type="http://schemas.openxmlformats.org/officeDocument/2006/relationships/image" Target="../media/image55.svg"/><Relationship Id="rId64" Type="http://schemas.openxmlformats.org/officeDocument/2006/relationships/image" Target="../media/image71.svg"/><Relationship Id="rId69" Type="http://schemas.openxmlformats.org/officeDocument/2006/relationships/image" Target="../media/image76.png"/><Relationship Id="rId113" Type="http://schemas.openxmlformats.org/officeDocument/2006/relationships/image" Target="../media/image120.png"/><Relationship Id="rId118" Type="http://schemas.openxmlformats.org/officeDocument/2006/relationships/image" Target="../media/image125.svg"/><Relationship Id="rId80" Type="http://schemas.openxmlformats.org/officeDocument/2006/relationships/image" Target="../media/image87.png"/><Relationship Id="rId85" Type="http://schemas.openxmlformats.org/officeDocument/2006/relationships/image" Target="../media/image92.sv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33" Type="http://schemas.openxmlformats.org/officeDocument/2006/relationships/image" Target="../media/image40.png"/><Relationship Id="rId38" Type="http://schemas.openxmlformats.org/officeDocument/2006/relationships/image" Target="../media/image45.svg"/><Relationship Id="rId59" Type="http://schemas.openxmlformats.org/officeDocument/2006/relationships/image" Target="../media/image66.png"/><Relationship Id="rId103" Type="http://schemas.openxmlformats.org/officeDocument/2006/relationships/image" Target="../media/image110.png"/><Relationship Id="rId108" Type="http://schemas.openxmlformats.org/officeDocument/2006/relationships/image" Target="../media/image115.svg"/><Relationship Id="rId124" Type="http://schemas.openxmlformats.org/officeDocument/2006/relationships/image" Target="../media/image131.png"/><Relationship Id="rId54" Type="http://schemas.openxmlformats.org/officeDocument/2006/relationships/image" Target="../media/image61.svg"/><Relationship Id="rId70" Type="http://schemas.openxmlformats.org/officeDocument/2006/relationships/image" Target="../media/image77.svg"/><Relationship Id="rId75" Type="http://schemas.openxmlformats.org/officeDocument/2006/relationships/image" Target="../media/image82.png"/><Relationship Id="rId91" Type="http://schemas.openxmlformats.org/officeDocument/2006/relationships/image" Target="../media/image98.svg"/><Relationship Id="rId96" Type="http://schemas.openxmlformats.org/officeDocument/2006/relationships/image" Target="../media/image10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23" Type="http://schemas.openxmlformats.org/officeDocument/2006/relationships/image" Target="../media/image30.svg"/><Relationship Id="rId28" Type="http://schemas.openxmlformats.org/officeDocument/2006/relationships/image" Target="../media/image35.svg"/><Relationship Id="rId49" Type="http://schemas.openxmlformats.org/officeDocument/2006/relationships/image" Target="../media/image56.png"/><Relationship Id="rId114" Type="http://schemas.openxmlformats.org/officeDocument/2006/relationships/image" Target="../media/image121.svg"/><Relationship Id="rId119" Type="http://schemas.openxmlformats.org/officeDocument/2006/relationships/image" Target="../media/image126.png"/><Relationship Id="rId44" Type="http://schemas.openxmlformats.org/officeDocument/2006/relationships/image" Target="../media/image51.svg"/><Relationship Id="rId60" Type="http://schemas.openxmlformats.org/officeDocument/2006/relationships/image" Target="../media/image67.svg"/><Relationship Id="rId65" Type="http://schemas.openxmlformats.org/officeDocument/2006/relationships/image" Target="../media/image72.png"/><Relationship Id="rId81" Type="http://schemas.openxmlformats.org/officeDocument/2006/relationships/image" Target="../media/image88.svg"/><Relationship Id="rId86" Type="http://schemas.openxmlformats.org/officeDocument/2006/relationships/image" Target="../media/image93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39" Type="http://schemas.openxmlformats.org/officeDocument/2006/relationships/image" Target="../media/image46.svg"/><Relationship Id="rId109" Type="http://schemas.openxmlformats.org/officeDocument/2006/relationships/image" Target="../media/image116.png"/><Relationship Id="rId34" Type="http://schemas.openxmlformats.org/officeDocument/2006/relationships/image" Target="../media/image41.svg"/><Relationship Id="rId50" Type="http://schemas.openxmlformats.org/officeDocument/2006/relationships/image" Target="../media/image57.svg"/><Relationship Id="rId55" Type="http://schemas.openxmlformats.org/officeDocument/2006/relationships/image" Target="../media/image62.png"/><Relationship Id="rId76" Type="http://schemas.openxmlformats.org/officeDocument/2006/relationships/image" Target="../media/image83.png"/><Relationship Id="rId97" Type="http://schemas.openxmlformats.org/officeDocument/2006/relationships/image" Target="../media/image104.svg"/><Relationship Id="rId104" Type="http://schemas.openxmlformats.org/officeDocument/2006/relationships/image" Target="../media/image111.svg"/><Relationship Id="rId120" Type="http://schemas.openxmlformats.org/officeDocument/2006/relationships/image" Target="../media/image127.svg"/><Relationship Id="rId125" Type="http://schemas.openxmlformats.org/officeDocument/2006/relationships/image" Target="../media/image132.svg"/><Relationship Id="rId7" Type="http://schemas.openxmlformats.org/officeDocument/2006/relationships/image" Target="../media/image14.svg"/><Relationship Id="rId71" Type="http://schemas.openxmlformats.org/officeDocument/2006/relationships/image" Target="../media/image78.png"/><Relationship Id="rId92" Type="http://schemas.openxmlformats.org/officeDocument/2006/relationships/image" Target="../media/image99.pn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36.png"/><Relationship Id="rId24" Type="http://schemas.openxmlformats.org/officeDocument/2006/relationships/image" Target="../media/image31.png"/><Relationship Id="rId40" Type="http://schemas.openxmlformats.org/officeDocument/2006/relationships/image" Target="../media/image47.svg"/><Relationship Id="rId45" Type="http://schemas.openxmlformats.org/officeDocument/2006/relationships/image" Target="../media/image52.png"/><Relationship Id="rId66" Type="http://schemas.openxmlformats.org/officeDocument/2006/relationships/image" Target="../media/image73.svg"/><Relationship Id="rId87" Type="http://schemas.openxmlformats.org/officeDocument/2006/relationships/image" Target="../media/image94.svg"/><Relationship Id="rId110" Type="http://schemas.openxmlformats.org/officeDocument/2006/relationships/image" Target="../media/image117.svg"/><Relationship Id="rId115" Type="http://schemas.openxmlformats.org/officeDocument/2006/relationships/image" Target="../media/image122.png"/><Relationship Id="rId61" Type="http://schemas.openxmlformats.org/officeDocument/2006/relationships/image" Target="../media/image68.png"/><Relationship Id="rId82" Type="http://schemas.openxmlformats.org/officeDocument/2006/relationships/image" Target="../media/image89.png"/><Relationship Id="rId19" Type="http://schemas.openxmlformats.org/officeDocument/2006/relationships/image" Target="../media/image26.svg"/><Relationship Id="rId14" Type="http://schemas.openxmlformats.org/officeDocument/2006/relationships/image" Target="../media/image21.png"/><Relationship Id="rId30" Type="http://schemas.openxmlformats.org/officeDocument/2006/relationships/image" Target="../media/image37.svg"/><Relationship Id="rId35" Type="http://schemas.openxmlformats.org/officeDocument/2006/relationships/image" Target="../media/image42.png"/><Relationship Id="rId56" Type="http://schemas.openxmlformats.org/officeDocument/2006/relationships/image" Target="../media/image63.svg"/><Relationship Id="rId77" Type="http://schemas.openxmlformats.org/officeDocument/2006/relationships/image" Target="../media/image84.svg"/><Relationship Id="rId100" Type="http://schemas.openxmlformats.org/officeDocument/2006/relationships/image" Target="../media/image107.svg"/><Relationship Id="rId105" Type="http://schemas.openxmlformats.org/officeDocument/2006/relationships/image" Target="../media/image112.png"/><Relationship Id="rId126" Type="http://schemas.openxmlformats.org/officeDocument/2006/relationships/image" Target="../media/image133.png"/><Relationship Id="rId8" Type="http://schemas.openxmlformats.org/officeDocument/2006/relationships/image" Target="../media/image15.png"/><Relationship Id="rId51" Type="http://schemas.openxmlformats.org/officeDocument/2006/relationships/image" Target="../media/image58.png"/><Relationship Id="rId72" Type="http://schemas.openxmlformats.org/officeDocument/2006/relationships/image" Target="../media/image79.svg"/><Relationship Id="rId93" Type="http://schemas.openxmlformats.org/officeDocument/2006/relationships/image" Target="../media/image100.svg"/><Relationship Id="rId98" Type="http://schemas.openxmlformats.org/officeDocument/2006/relationships/image" Target="../media/image105.svg"/><Relationship Id="rId121" Type="http://schemas.openxmlformats.org/officeDocument/2006/relationships/image" Target="../media/image128.png"/><Relationship Id="rId3" Type="http://schemas.openxmlformats.org/officeDocument/2006/relationships/image" Target="../media/image10.png"/><Relationship Id="rId25" Type="http://schemas.openxmlformats.org/officeDocument/2006/relationships/image" Target="../media/image32.png"/><Relationship Id="rId46" Type="http://schemas.openxmlformats.org/officeDocument/2006/relationships/image" Target="../media/image53.svg"/><Relationship Id="rId67" Type="http://schemas.openxmlformats.org/officeDocument/2006/relationships/image" Target="../media/image74.png"/><Relationship Id="rId116" Type="http://schemas.openxmlformats.org/officeDocument/2006/relationships/image" Target="../media/image123.svg"/><Relationship Id="rId20" Type="http://schemas.openxmlformats.org/officeDocument/2006/relationships/image" Target="../media/image27.png"/><Relationship Id="rId41" Type="http://schemas.openxmlformats.org/officeDocument/2006/relationships/image" Target="../media/image48.png"/><Relationship Id="rId62" Type="http://schemas.openxmlformats.org/officeDocument/2006/relationships/image" Target="../media/image69.svg"/><Relationship Id="rId83" Type="http://schemas.openxmlformats.org/officeDocument/2006/relationships/image" Target="../media/image90.svg"/><Relationship Id="rId88" Type="http://schemas.openxmlformats.org/officeDocument/2006/relationships/image" Target="../media/image95.png"/><Relationship Id="rId111" Type="http://schemas.openxmlformats.org/officeDocument/2006/relationships/image" Target="../media/image118.png"/><Relationship Id="rId15" Type="http://schemas.openxmlformats.org/officeDocument/2006/relationships/image" Target="../media/image22.svg"/><Relationship Id="rId36" Type="http://schemas.openxmlformats.org/officeDocument/2006/relationships/image" Target="../media/image43.svg"/><Relationship Id="rId57" Type="http://schemas.openxmlformats.org/officeDocument/2006/relationships/image" Target="../media/image64.png"/><Relationship Id="rId106" Type="http://schemas.openxmlformats.org/officeDocument/2006/relationships/image" Target="../media/image113.svg"/><Relationship Id="rId127" Type="http://schemas.openxmlformats.org/officeDocument/2006/relationships/image" Target="../media/image134.svg"/><Relationship Id="rId10" Type="http://schemas.openxmlformats.org/officeDocument/2006/relationships/image" Target="../media/image17.png"/><Relationship Id="rId31" Type="http://schemas.openxmlformats.org/officeDocument/2006/relationships/image" Target="../media/image38.png"/><Relationship Id="rId52" Type="http://schemas.openxmlformats.org/officeDocument/2006/relationships/image" Target="../media/image59.svg"/><Relationship Id="rId73" Type="http://schemas.openxmlformats.org/officeDocument/2006/relationships/image" Target="../media/image80.png"/><Relationship Id="rId78" Type="http://schemas.openxmlformats.org/officeDocument/2006/relationships/image" Target="../media/image85.png"/><Relationship Id="rId94" Type="http://schemas.openxmlformats.org/officeDocument/2006/relationships/image" Target="../media/image101.png"/><Relationship Id="rId99" Type="http://schemas.openxmlformats.org/officeDocument/2006/relationships/image" Target="../media/image106.png"/><Relationship Id="rId101" Type="http://schemas.openxmlformats.org/officeDocument/2006/relationships/image" Target="../media/image108.png"/><Relationship Id="rId122" Type="http://schemas.openxmlformats.org/officeDocument/2006/relationships/image" Target="../media/image129.pn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svg"/><Relationship Id="rId13" Type="http://schemas.openxmlformats.org/officeDocument/2006/relationships/image" Target="../media/image147.png"/><Relationship Id="rId18" Type="http://schemas.openxmlformats.org/officeDocument/2006/relationships/image" Target="../media/image152.svg"/><Relationship Id="rId26" Type="http://schemas.openxmlformats.org/officeDocument/2006/relationships/image" Target="../media/image160.svg"/><Relationship Id="rId3" Type="http://schemas.openxmlformats.org/officeDocument/2006/relationships/image" Target="../media/image137.png"/><Relationship Id="rId21" Type="http://schemas.openxmlformats.org/officeDocument/2006/relationships/image" Target="../media/image155.png"/><Relationship Id="rId7" Type="http://schemas.openxmlformats.org/officeDocument/2006/relationships/image" Target="../media/image141.png"/><Relationship Id="rId12" Type="http://schemas.openxmlformats.org/officeDocument/2006/relationships/image" Target="../media/image146.svg"/><Relationship Id="rId17" Type="http://schemas.openxmlformats.org/officeDocument/2006/relationships/image" Target="../media/image151.png"/><Relationship Id="rId25" Type="http://schemas.openxmlformats.org/officeDocument/2006/relationships/image" Target="../media/image15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50.svg"/><Relationship Id="rId20" Type="http://schemas.openxmlformats.org/officeDocument/2006/relationships/image" Target="../media/image154.svg"/><Relationship Id="rId29" Type="http://schemas.openxmlformats.org/officeDocument/2006/relationships/image" Target="../media/image16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0.png"/><Relationship Id="rId11" Type="http://schemas.openxmlformats.org/officeDocument/2006/relationships/image" Target="../media/image145.png"/><Relationship Id="rId24" Type="http://schemas.openxmlformats.org/officeDocument/2006/relationships/image" Target="../media/image158.svg"/><Relationship Id="rId5" Type="http://schemas.openxmlformats.org/officeDocument/2006/relationships/image" Target="../media/image139.png"/><Relationship Id="rId15" Type="http://schemas.openxmlformats.org/officeDocument/2006/relationships/image" Target="../media/image149.png"/><Relationship Id="rId23" Type="http://schemas.openxmlformats.org/officeDocument/2006/relationships/image" Target="../media/image157.png"/><Relationship Id="rId28" Type="http://schemas.openxmlformats.org/officeDocument/2006/relationships/image" Target="../media/image162.svg"/><Relationship Id="rId10" Type="http://schemas.openxmlformats.org/officeDocument/2006/relationships/image" Target="../media/image144.svg"/><Relationship Id="rId19" Type="http://schemas.openxmlformats.org/officeDocument/2006/relationships/image" Target="../media/image153.png"/><Relationship Id="rId31" Type="http://schemas.openxmlformats.org/officeDocument/2006/relationships/image" Target="../media/image165.png"/><Relationship Id="rId4" Type="http://schemas.openxmlformats.org/officeDocument/2006/relationships/image" Target="../media/image138.png"/><Relationship Id="rId9" Type="http://schemas.openxmlformats.org/officeDocument/2006/relationships/image" Target="../media/image143.png"/><Relationship Id="rId14" Type="http://schemas.openxmlformats.org/officeDocument/2006/relationships/image" Target="../media/image148.svg"/><Relationship Id="rId22" Type="http://schemas.openxmlformats.org/officeDocument/2006/relationships/image" Target="../media/image156.svg"/><Relationship Id="rId27" Type="http://schemas.openxmlformats.org/officeDocument/2006/relationships/image" Target="../media/image161.png"/><Relationship Id="rId30" Type="http://schemas.openxmlformats.org/officeDocument/2006/relationships/image" Target="../media/image164.sv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5.png"/><Relationship Id="rId18" Type="http://schemas.openxmlformats.org/officeDocument/2006/relationships/image" Target="../media/image180.svg"/><Relationship Id="rId26" Type="http://schemas.openxmlformats.org/officeDocument/2006/relationships/image" Target="../media/image188.png"/><Relationship Id="rId39" Type="http://schemas.openxmlformats.org/officeDocument/2006/relationships/image" Target="../media/image201.png"/><Relationship Id="rId21" Type="http://schemas.openxmlformats.org/officeDocument/2006/relationships/image" Target="../media/image183.png"/><Relationship Id="rId34" Type="http://schemas.openxmlformats.org/officeDocument/2006/relationships/image" Target="../media/image196.png"/><Relationship Id="rId42" Type="http://schemas.openxmlformats.org/officeDocument/2006/relationships/image" Target="../media/image204.svg"/><Relationship Id="rId47" Type="http://schemas.openxmlformats.org/officeDocument/2006/relationships/image" Target="../media/image209.png"/><Relationship Id="rId50" Type="http://schemas.openxmlformats.org/officeDocument/2006/relationships/image" Target="../media/image212.svg"/><Relationship Id="rId55" Type="http://schemas.openxmlformats.org/officeDocument/2006/relationships/image" Target="../media/image217.png"/><Relationship Id="rId63" Type="http://schemas.openxmlformats.org/officeDocument/2006/relationships/image" Target="../media/image225.svg"/><Relationship Id="rId7" Type="http://schemas.openxmlformats.org/officeDocument/2006/relationships/image" Target="../media/image169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78.svg"/><Relationship Id="rId29" Type="http://schemas.openxmlformats.org/officeDocument/2006/relationships/image" Target="../media/image191.svg"/><Relationship Id="rId11" Type="http://schemas.openxmlformats.org/officeDocument/2006/relationships/image" Target="../media/image173.png"/><Relationship Id="rId24" Type="http://schemas.openxmlformats.org/officeDocument/2006/relationships/image" Target="../media/image186.png"/><Relationship Id="rId32" Type="http://schemas.openxmlformats.org/officeDocument/2006/relationships/image" Target="../media/image194.png"/><Relationship Id="rId37" Type="http://schemas.openxmlformats.org/officeDocument/2006/relationships/image" Target="../media/image199.svg"/><Relationship Id="rId40" Type="http://schemas.openxmlformats.org/officeDocument/2006/relationships/image" Target="../media/image202.svg"/><Relationship Id="rId45" Type="http://schemas.openxmlformats.org/officeDocument/2006/relationships/image" Target="../media/image207.png"/><Relationship Id="rId53" Type="http://schemas.openxmlformats.org/officeDocument/2006/relationships/image" Target="../media/image215.png"/><Relationship Id="rId58" Type="http://schemas.openxmlformats.org/officeDocument/2006/relationships/image" Target="../media/image220.svg"/><Relationship Id="rId5" Type="http://schemas.openxmlformats.org/officeDocument/2006/relationships/image" Target="../media/image167.png"/><Relationship Id="rId61" Type="http://schemas.openxmlformats.org/officeDocument/2006/relationships/image" Target="../media/image223.svg"/><Relationship Id="rId19" Type="http://schemas.openxmlformats.org/officeDocument/2006/relationships/image" Target="../media/image181.png"/><Relationship Id="rId14" Type="http://schemas.openxmlformats.org/officeDocument/2006/relationships/image" Target="../media/image176.svg"/><Relationship Id="rId22" Type="http://schemas.openxmlformats.org/officeDocument/2006/relationships/image" Target="../media/image184.png"/><Relationship Id="rId27" Type="http://schemas.openxmlformats.org/officeDocument/2006/relationships/image" Target="../media/image189.svg"/><Relationship Id="rId30" Type="http://schemas.openxmlformats.org/officeDocument/2006/relationships/image" Target="../media/image192.png"/><Relationship Id="rId35" Type="http://schemas.openxmlformats.org/officeDocument/2006/relationships/image" Target="../media/image197.svg"/><Relationship Id="rId43" Type="http://schemas.openxmlformats.org/officeDocument/2006/relationships/image" Target="../media/image205.png"/><Relationship Id="rId48" Type="http://schemas.openxmlformats.org/officeDocument/2006/relationships/image" Target="../media/image210.svg"/><Relationship Id="rId56" Type="http://schemas.openxmlformats.org/officeDocument/2006/relationships/image" Target="../media/image218.png"/><Relationship Id="rId64" Type="http://schemas.openxmlformats.org/officeDocument/2006/relationships/image" Target="../media/image226.svg"/><Relationship Id="rId8" Type="http://schemas.openxmlformats.org/officeDocument/2006/relationships/image" Target="../media/image170.png"/><Relationship Id="rId51" Type="http://schemas.openxmlformats.org/officeDocument/2006/relationships/image" Target="../media/image213.png"/><Relationship Id="rId3" Type="http://schemas.openxmlformats.org/officeDocument/2006/relationships/image" Target="../media/image137.png"/><Relationship Id="rId12" Type="http://schemas.openxmlformats.org/officeDocument/2006/relationships/image" Target="../media/image174.svg"/><Relationship Id="rId17" Type="http://schemas.openxmlformats.org/officeDocument/2006/relationships/image" Target="../media/image179.png"/><Relationship Id="rId25" Type="http://schemas.openxmlformats.org/officeDocument/2006/relationships/image" Target="../media/image187.png"/><Relationship Id="rId33" Type="http://schemas.openxmlformats.org/officeDocument/2006/relationships/image" Target="../media/image195.svg"/><Relationship Id="rId38" Type="http://schemas.openxmlformats.org/officeDocument/2006/relationships/image" Target="../media/image200.png"/><Relationship Id="rId46" Type="http://schemas.openxmlformats.org/officeDocument/2006/relationships/image" Target="../media/image208.svg"/><Relationship Id="rId59" Type="http://schemas.openxmlformats.org/officeDocument/2006/relationships/image" Target="../media/image221.png"/><Relationship Id="rId20" Type="http://schemas.openxmlformats.org/officeDocument/2006/relationships/image" Target="../media/image182.svg"/><Relationship Id="rId41" Type="http://schemas.openxmlformats.org/officeDocument/2006/relationships/image" Target="../media/image203.png"/><Relationship Id="rId54" Type="http://schemas.openxmlformats.org/officeDocument/2006/relationships/image" Target="../media/image216.svg"/><Relationship Id="rId62" Type="http://schemas.openxmlformats.org/officeDocument/2006/relationships/image" Target="../media/image22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8.png"/><Relationship Id="rId15" Type="http://schemas.openxmlformats.org/officeDocument/2006/relationships/image" Target="../media/image177.png"/><Relationship Id="rId23" Type="http://schemas.openxmlformats.org/officeDocument/2006/relationships/image" Target="../media/image185.svg"/><Relationship Id="rId28" Type="http://schemas.openxmlformats.org/officeDocument/2006/relationships/image" Target="../media/image190.png"/><Relationship Id="rId36" Type="http://schemas.openxmlformats.org/officeDocument/2006/relationships/image" Target="../media/image198.png"/><Relationship Id="rId49" Type="http://schemas.openxmlformats.org/officeDocument/2006/relationships/image" Target="../media/image211.png"/><Relationship Id="rId57" Type="http://schemas.openxmlformats.org/officeDocument/2006/relationships/image" Target="../media/image219.png"/><Relationship Id="rId10" Type="http://schemas.openxmlformats.org/officeDocument/2006/relationships/image" Target="../media/image172.svg"/><Relationship Id="rId31" Type="http://schemas.openxmlformats.org/officeDocument/2006/relationships/image" Target="../media/image193.svg"/><Relationship Id="rId44" Type="http://schemas.openxmlformats.org/officeDocument/2006/relationships/image" Target="../media/image206.svg"/><Relationship Id="rId52" Type="http://schemas.openxmlformats.org/officeDocument/2006/relationships/image" Target="../media/image214.svg"/><Relationship Id="rId60" Type="http://schemas.openxmlformats.org/officeDocument/2006/relationships/image" Target="../media/image222.svg"/><Relationship Id="rId4" Type="http://schemas.openxmlformats.org/officeDocument/2006/relationships/image" Target="../media/image166.png"/><Relationship Id="rId9" Type="http://schemas.openxmlformats.org/officeDocument/2006/relationships/image" Target="../media/image171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49.png"/><Relationship Id="rId21" Type="http://schemas.openxmlformats.org/officeDocument/2006/relationships/image" Target="../media/image244.svg"/><Relationship Id="rId34" Type="http://schemas.openxmlformats.org/officeDocument/2006/relationships/image" Target="../media/image257.svg"/><Relationship Id="rId42" Type="http://schemas.openxmlformats.org/officeDocument/2006/relationships/image" Target="../media/image265.svg"/><Relationship Id="rId47" Type="http://schemas.openxmlformats.org/officeDocument/2006/relationships/image" Target="../media/image270.png"/><Relationship Id="rId50" Type="http://schemas.openxmlformats.org/officeDocument/2006/relationships/image" Target="../media/image273.svg"/><Relationship Id="rId55" Type="http://schemas.openxmlformats.org/officeDocument/2006/relationships/image" Target="../media/image278.png"/><Relationship Id="rId63" Type="http://schemas.openxmlformats.org/officeDocument/2006/relationships/image" Target="../media/image283.png"/><Relationship Id="rId68" Type="http://schemas.openxmlformats.org/officeDocument/2006/relationships/image" Target="../media/image288.svg"/><Relationship Id="rId7" Type="http://schemas.openxmlformats.org/officeDocument/2006/relationships/image" Target="../media/image230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39.svg"/><Relationship Id="rId29" Type="http://schemas.openxmlformats.org/officeDocument/2006/relationships/image" Target="../media/image252.svg"/><Relationship Id="rId11" Type="http://schemas.openxmlformats.org/officeDocument/2006/relationships/image" Target="../media/image234.png"/><Relationship Id="rId24" Type="http://schemas.openxmlformats.org/officeDocument/2006/relationships/image" Target="../media/image247.png"/><Relationship Id="rId32" Type="http://schemas.openxmlformats.org/officeDocument/2006/relationships/image" Target="../media/image255.png"/><Relationship Id="rId37" Type="http://schemas.openxmlformats.org/officeDocument/2006/relationships/image" Target="../media/image260.png"/><Relationship Id="rId40" Type="http://schemas.openxmlformats.org/officeDocument/2006/relationships/image" Target="../media/image263.svg"/><Relationship Id="rId45" Type="http://schemas.openxmlformats.org/officeDocument/2006/relationships/image" Target="../media/image268.png"/><Relationship Id="rId53" Type="http://schemas.openxmlformats.org/officeDocument/2006/relationships/image" Target="../media/image276.png"/><Relationship Id="rId58" Type="http://schemas.openxmlformats.org/officeDocument/2006/relationships/image" Target="../media/image281.png"/><Relationship Id="rId66" Type="http://schemas.openxmlformats.org/officeDocument/2006/relationships/image" Target="../media/image286.svg"/><Relationship Id="rId5" Type="http://schemas.openxmlformats.org/officeDocument/2006/relationships/image" Target="../media/image228.png"/><Relationship Id="rId61" Type="http://schemas.openxmlformats.org/officeDocument/2006/relationships/image" Target="../media/image221.png"/><Relationship Id="rId19" Type="http://schemas.openxmlformats.org/officeDocument/2006/relationships/image" Target="../media/image242.png"/><Relationship Id="rId14" Type="http://schemas.openxmlformats.org/officeDocument/2006/relationships/image" Target="../media/image237.svg"/><Relationship Id="rId22" Type="http://schemas.openxmlformats.org/officeDocument/2006/relationships/image" Target="../media/image245.png"/><Relationship Id="rId27" Type="http://schemas.openxmlformats.org/officeDocument/2006/relationships/image" Target="../media/image250.svg"/><Relationship Id="rId30" Type="http://schemas.openxmlformats.org/officeDocument/2006/relationships/image" Target="../media/image253.png"/><Relationship Id="rId35" Type="http://schemas.openxmlformats.org/officeDocument/2006/relationships/image" Target="../media/image258.png"/><Relationship Id="rId43" Type="http://schemas.openxmlformats.org/officeDocument/2006/relationships/image" Target="../media/image266.png"/><Relationship Id="rId48" Type="http://schemas.openxmlformats.org/officeDocument/2006/relationships/image" Target="../media/image271.svg"/><Relationship Id="rId56" Type="http://schemas.openxmlformats.org/officeDocument/2006/relationships/image" Target="../media/image279.svg"/><Relationship Id="rId64" Type="http://schemas.openxmlformats.org/officeDocument/2006/relationships/image" Target="../media/image284.svg"/><Relationship Id="rId8" Type="http://schemas.openxmlformats.org/officeDocument/2006/relationships/image" Target="../media/image231.svg"/><Relationship Id="rId51" Type="http://schemas.openxmlformats.org/officeDocument/2006/relationships/image" Target="../media/image274.png"/><Relationship Id="rId3" Type="http://schemas.openxmlformats.org/officeDocument/2006/relationships/image" Target="../media/image137.png"/><Relationship Id="rId12" Type="http://schemas.openxmlformats.org/officeDocument/2006/relationships/image" Target="../media/image235.svg"/><Relationship Id="rId17" Type="http://schemas.openxmlformats.org/officeDocument/2006/relationships/image" Target="../media/image240.png"/><Relationship Id="rId25" Type="http://schemas.openxmlformats.org/officeDocument/2006/relationships/image" Target="../media/image248.svg"/><Relationship Id="rId33" Type="http://schemas.openxmlformats.org/officeDocument/2006/relationships/image" Target="../media/image256.png"/><Relationship Id="rId38" Type="http://schemas.openxmlformats.org/officeDocument/2006/relationships/image" Target="../media/image261.svg"/><Relationship Id="rId46" Type="http://schemas.openxmlformats.org/officeDocument/2006/relationships/image" Target="../media/image269.svg"/><Relationship Id="rId59" Type="http://schemas.openxmlformats.org/officeDocument/2006/relationships/image" Target="../media/image224.png"/><Relationship Id="rId67" Type="http://schemas.openxmlformats.org/officeDocument/2006/relationships/image" Target="../media/image287.svg"/><Relationship Id="rId20" Type="http://schemas.openxmlformats.org/officeDocument/2006/relationships/image" Target="../media/image243.png"/><Relationship Id="rId41" Type="http://schemas.openxmlformats.org/officeDocument/2006/relationships/image" Target="../media/image264.png"/><Relationship Id="rId54" Type="http://schemas.openxmlformats.org/officeDocument/2006/relationships/image" Target="../media/image277.svg"/><Relationship Id="rId62" Type="http://schemas.openxmlformats.org/officeDocument/2006/relationships/image" Target="../media/image282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9.png"/><Relationship Id="rId15" Type="http://schemas.openxmlformats.org/officeDocument/2006/relationships/image" Target="../media/image238.png"/><Relationship Id="rId23" Type="http://schemas.openxmlformats.org/officeDocument/2006/relationships/image" Target="../media/image246.svg"/><Relationship Id="rId28" Type="http://schemas.openxmlformats.org/officeDocument/2006/relationships/image" Target="../media/image251.png"/><Relationship Id="rId36" Type="http://schemas.openxmlformats.org/officeDocument/2006/relationships/image" Target="../media/image259.svg"/><Relationship Id="rId49" Type="http://schemas.openxmlformats.org/officeDocument/2006/relationships/image" Target="../media/image272.png"/><Relationship Id="rId57" Type="http://schemas.openxmlformats.org/officeDocument/2006/relationships/image" Target="../media/image280.png"/><Relationship Id="rId10" Type="http://schemas.openxmlformats.org/officeDocument/2006/relationships/image" Target="../media/image233.svg"/><Relationship Id="rId31" Type="http://schemas.openxmlformats.org/officeDocument/2006/relationships/image" Target="../media/image254.svg"/><Relationship Id="rId44" Type="http://schemas.openxmlformats.org/officeDocument/2006/relationships/image" Target="../media/image267.svg"/><Relationship Id="rId52" Type="http://schemas.openxmlformats.org/officeDocument/2006/relationships/image" Target="../media/image275.svg"/><Relationship Id="rId60" Type="http://schemas.openxmlformats.org/officeDocument/2006/relationships/image" Target="../media/image225.svg"/><Relationship Id="rId65" Type="http://schemas.openxmlformats.org/officeDocument/2006/relationships/image" Target="../media/image285.png"/><Relationship Id="rId4" Type="http://schemas.openxmlformats.org/officeDocument/2006/relationships/image" Target="../media/image227.png"/><Relationship Id="rId9" Type="http://schemas.openxmlformats.org/officeDocument/2006/relationships/image" Target="../media/image232.png"/><Relationship Id="rId13" Type="http://schemas.openxmlformats.org/officeDocument/2006/relationships/image" Target="../media/image236.png"/><Relationship Id="rId18" Type="http://schemas.openxmlformats.org/officeDocument/2006/relationships/image" Target="../media/image241.svg"/><Relationship Id="rId39" Type="http://schemas.openxmlformats.org/officeDocument/2006/relationships/image" Target="../media/image26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4.png"/><Relationship Id="rId3" Type="http://schemas.openxmlformats.org/officeDocument/2006/relationships/image" Target="../media/image289.png"/><Relationship Id="rId7" Type="http://schemas.openxmlformats.org/officeDocument/2006/relationships/image" Target="../media/image293.png"/><Relationship Id="rId12" Type="http://schemas.openxmlformats.org/officeDocument/2006/relationships/image" Target="../media/image29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2.png"/><Relationship Id="rId11" Type="http://schemas.openxmlformats.org/officeDocument/2006/relationships/image" Target="../media/image297.png"/><Relationship Id="rId5" Type="http://schemas.openxmlformats.org/officeDocument/2006/relationships/image" Target="../media/image291.png"/><Relationship Id="rId10" Type="http://schemas.openxmlformats.org/officeDocument/2006/relationships/image" Target="../media/image296.png"/><Relationship Id="rId4" Type="http://schemas.openxmlformats.org/officeDocument/2006/relationships/image" Target="../media/image290.png"/><Relationship Id="rId9" Type="http://schemas.openxmlformats.org/officeDocument/2006/relationships/image" Target="../media/image29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9.png"/><Relationship Id="rId2" Type="http://schemas.openxmlformats.org/officeDocument/2006/relationships/hyperlink" Target="mailto:alvov@cyberprotect.ru" TargetMode="Externa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3" y="447"/>
            <a:ext cx="12190412" cy="6857107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634997" y="635364"/>
            <a:ext cx="10921944" cy="5587272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4" name="Image 1" descr=" 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4997" y="635365"/>
            <a:ext cx="3051779" cy="190473"/>
          </a:xfrm>
          <a:prstGeom prst="rect">
            <a:avLst/>
          </a:prstGeom>
        </p:spPr>
      </p:pic>
      <p:sp>
        <p:nvSpPr>
          <p:cNvPr id="5" name="Shape 1"/>
          <p:cNvSpPr/>
          <p:nvPr/>
        </p:nvSpPr>
        <p:spPr>
          <a:xfrm>
            <a:off x="634997" y="2256635"/>
            <a:ext cx="10921944" cy="234919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8" name="Text 3"/>
          <p:cNvSpPr/>
          <p:nvPr/>
        </p:nvSpPr>
        <p:spPr>
          <a:xfrm>
            <a:off x="634997" y="3361950"/>
            <a:ext cx="9431870" cy="10370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2000" dirty="0">
                <a:solidFill>
                  <a:srgbClr val="83D0F5">
                    <a:alpha val="100000"/>
                  </a:srgbClr>
                </a:solidFill>
                <a:latin typeface="Loos Normal Medium" pitchFamily="34" charset="0"/>
                <a:ea typeface="Loos Normal Medium" pitchFamily="34" charset="-122"/>
                <a:cs typeface="Loos Normal Medium" pitchFamily="34" charset="-120"/>
              </a:rPr>
              <a:t>Цифровой щит непрерывности бизнеса</a:t>
            </a:r>
            <a:endParaRPr lang="en-US" sz="2000" dirty="0"/>
          </a:p>
        </p:txBody>
      </p:sp>
      <p:sp>
        <p:nvSpPr>
          <p:cNvPr id="9" name="Shape 4"/>
          <p:cNvSpPr/>
          <p:nvPr/>
        </p:nvSpPr>
        <p:spPr>
          <a:xfrm>
            <a:off x="634997" y="5613116"/>
            <a:ext cx="3670408" cy="60952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10" name="Image 3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35036" y="5613116"/>
            <a:ext cx="609520" cy="609520"/>
          </a:xfrm>
          <a:prstGeom prst="rect">
            <a:avLst/>
          </a:prstGeom>
        </p:spPr>
      </p:pic>
      <p:sp>
        <p:nvSpPr>
          <p:cNvPr id="11" name="Shape 5"/>
          <p:cNvSpPr/>
          <p:nvPr/>
        </p:nvSpPr>
        <p:spPr>
          <a:xfrm>
            <a:off x="1479671" y="5727401"/>
            <a:ext cx="2825735" cy="380951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12" name="Text 6"/>
          <p:cNvSpPr/>
          <p:nvPr/>
        </p:nvSpPr>
        <p:spPr>
          <a:xfrm>
            <a:off x="1479671" y="5727400"/>
            <a:ext cx="2876535" cy="431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200" dirty="0">
                <a:solidFill>
                  <a:srgbClr val="FFFFFF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Зарегистрировано как ПО, относящееся к сфере искусственного интеллекта</a:t>
            </a:r>
            <a:endParaRPr lang="en-US" sz="1200" dirty="0"/>
          </a:p>
        </p:txBody>
      </p:sp>
      <p:sp>
        <p:nvSpPr>
          <p:cNvPr id="13" name="Shape 7"/>
          <p:cNvSpPr/>
          <p:nvPr/>
        </p:nvSpPr>
        <p:spPr>
          <a:xfrm>
            <a:off x="0" y="447"/>
            <a:ext cx="12191936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14" name="Text 2">
            <a:extLst>
              <a:ext uri="{FF2B5EF4-FFF2-40B4-BE49-F238E27FC236}">
                <a16:creationId xmlns:a16="http://schemas.microsoft.com/office/drawing/2014/main" id="{64B03D47-6730-49C2-BD9A-1CCB3CC8E873}"/>
              </a:ext>
            </a:extLst>
          </p:cNvPr>
          <p:cNvSpPr/>
          <p:nvPr/>
        </p:nvSpPr>
        <p:spPr>
          <a:xfrm>
            <a:off x="634999" y="2644440"/>
            <a:ext cx="7450222" cy="66364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24"/>
              </a:lnSpc>
            </a:pPr>
            <a:r>
              <a:rPr lang="en-US" sz="5500" dirty="0">
                <a:solidFill>
                  <a:srgbClr val="FFFFFF">
                    <a:alpha val="100000"/>
                  </a:srgbClr>
                </a:solidFill>
                <a:latin typeface="Loos Extended Black" pitchFamily="34" charset="0"/>
                <a:ea typeface="Loos Extended Black" pitchFamily="34" charset="-122"/>
                <a:cs typeface="Loos Extended Black" pitchFamily="34" charset="-120"/>
              </a:rPr>
              <a:t>КИБЕР</a:t>
            </a:r>
            <a:r>
              <a:rPr lang="ru-RU" sz="5500" dirty="0">
                <a:solidFill>
                  <a:srgbClr val="FFFFFF">
                    <a:alpha val="100000"/>
                  </a:srgbClr>
                </a:solidFill>
                <a:latin typeface="Loos Extended Black" pitchFamily="34" charset="0"/>
                <a:ea typeface="Loos Extended Black" pitchFamily="34" charset="-122"/>
                <a:cs typeface="Loos Extended Black" pitchFamily="34" charset="-120"/>
              </a:rPr>
              <a:t> </a:t>
            </a:r>
            <a:r>
              <a:rPr lang="ru-RU" sz="5500" dirty="0">
                <a:solidFill>
                  <a:srgbClr val="FFFFFF">
                    <a:alpha val="100000"/>
                  </a:srgbClr>
                </a:solidFill>
                <a:latin typeface="Loos Wide Light" pitchFamily="34" charset="0"/>
                <a:ea typeface="Loos Wide Light" pitchFamily="34" charset="-122"/>
                <a:cs typeface="Loos Wide Light" pitchFamily="34" charset="-120"/>
              </a:rPr>
              <a:t>Бэкап</a:t>
            </a:r>
            <a:endParaRPr lang="en-US" sz="5500" dirty="0">
              <a:ln>
                <a:solidFill>
                  <a:schemeClr val="accent1"/>
                </a:solidFill>
              </a:ln>
              <a:solidFill>
                <a:schemeClr val="bg1"/>
              </a:solidFill>
              <a:latin typeface="Loos Wide Extra Light" panose="020B0406020102020303" pitchFamily="34" charset="-52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05B7BC8-4899-2089-2562-0A87BEB121B8}"/>
              </a:ext>
            </a:extLst>
          </p:cNvPr>
          <p:cNvSpPr txBox="1">
            <a:spLocks/>
          </p:cNvSpPr>
          <p:nvPr/>
        </p:nvSpPr>
        <p:spPr>
          <a:xfrm>
            <a:off x="3031224" y="5328790"/>
            <a:ext cx="7142679" cy="33336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100" kern="120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1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1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1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1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2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Александр Львов</a:t>
            </a:r>
            <a:endParaRPr kumimoji="0" lang="ru-RU" sz="225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0"/>
          <p:cNvSpPr/>
          <p:nvPr/>
        </p:nvSpPr>
        <p:spPr>
          <a:xfrm>
            <a:off x="952495" y="381398"/>
            <a:ext cx="10286947" cy="60952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5" name="Shape 1"/>
          <p:cNvSpPr/>
          <p:nvPr/>
        </p:nvSpPr>
        <p:spPr>
          <a:xfrm>
            <a:off x="952495" y="381397"/>
            <a:ext cx="10286947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6" name="Text 2"/>
          <p:cNvSpPr/>
          <p:nvPr/>
        </p:nvSpPr>
        <p:spPr>
          <a:xfrm>
            <a:off x="952497" y="381397"/>
            <a:ext cx="10371612" cy="402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2000" dirty="0">
                <a:solidFill>
                  <a:srgbClr val="01204D"/>
                </a:solidFill>
                <a:latin typeface="Loos Extended Black" pitchFamily="34" charset="0"/>
                <a:ea typeface="Loos Extended Black" pitchFamily="34" charset="-122"/>
                <a:cs typeface="Loos Extended Black" pitchFamily="34" charset="-120"/>
              </a:rPr>
              <a:t>СИСТЕМА РЕЗЕРВНОГО КОПИРОВАНИЯ</a:t>
            </a:r>
            <a:r>
              <a:rPr lang="ru-RU" sz="2000" dirty="0">
                <a:solidFill>
                  <a:srgbClr val="01204D"/>
                </a:solidFill>
                <a:latin typeface="Loos Extended Black" pitchFamily="34" charset="0"/>
                <a:ea typeface="Loos Extended Black" pitchFamily="34" charset="-122"/>
                <a:cs typeface="Loos Extended Black" pitchFamily="34" charset="-120"/>
              </a:rPr>
              <a:t> И УНИВЕРСАЛЬНОГО ВОССТАНОВЛЕНИЯ</a:t>
            </a:r>
            <a:endParaRPr lang="en-US" sz="2000" dirty="0">
              <a:solidFill>
                <a:srgbClr val="01204D"/>
              </a:solidFill>
            </a:endParaRPr>
          </a:p>
        </p:txBody>
      </p:sp>
      <p:pic>
        <p:nvPicPr>
          <p:cNvPr id="11" name="Image 73" descr=" ">
            <a:extLst>
              <a:ext uri="{FF2B5EF4-FFF2-40B4-BE49-F238E27FC236}">
                <a16:creationId xmlns:a16="http://schemas.microsoft.com/office/drawing/2014/main" id="{D2B3701E-309C-4E92-A4C5-7DC063AD4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33542" y="1365536"/>
            <a:ext cx="8007308" cy="2749192"/>
          </a:xfrm>
          <a:prstGeom prst="rect">
            <a:avLst/>
          </a:prstGeom>
        </p:spPr>
      </p:pic>
      <p:sp>
        <p:nvSpPr>
          <p:cNvPr id="12" name="Shape 0">
            <a:extLst>
              <a:ext uri="{FF2B5EF4-FFF2-40B4-BE49-F238E27FC236}">
                <a16:creationId xmlns:a16="http://schemas.microsoft.com/office/drawing/2014/main" id="{6867347D-368F-41D4-83F8-8D3DB0E00D0C}"/>
              </a:ext>
            </a:extLst>
          </p:cNvPr>
          <p:cNvSpPr/>
          <p:nvPr/>
        </p:nvSpPr>
        <p:spPr>
          <a:xfrm>
            <a:off x="2813037" y="2705212"/>
            <a:ext cx="2343137" cy="565076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13" name="Image 0" descr=" ">
            <a:extLst>
              <a:ext uri="{FF2B5EF4-FFF2-40B4-BE49-F238E27FC236}">
                <a16:creationId xmlns:a16="http://schemas.microsoft.com/office/drawing/2014/main" id="{CF3DAC73-D663-479E-9E96-C5ADA37EA4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3036" y="2705212"/>
            <a:ext cx="565147" cy="565076"/>
          </a:xfrm>
          <a:prstGeom prst="rect">
            <a:avLst/>
          </a:prstGeom>
        </p:spPr>
      </p:pic>
      <p:pic>
        <p:nvPicPr>
          <p:cNvPr id="14" name="Image 1" descr=" ">
            <a:extLst>
              <a:ext uri="{FF2B5EF4-FFF2-40B4-BE49-F238E27FC236}">
                <a16:creationId xmlns:a16="http://schemas.microsoft.com/office/drawing/2014/main" id="{A832FE5E-9A67-4577-8D18-AADFA62429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07227" y="2737585"/>
            <a:ext cx="376764" cy="500328"/>
          </a:xfrm>
          <a:prstGeom prst="rect">
            <a:avLst/>
          </a:prstGeom>
        </p:spPr>
      </p:pic>
      <p:pic>
        <p:nvPicPr>
          <p:cNvPr id="15" name="Image 2" descr=" ">
            <a:extLst>
              <a:ext uri="{FF2B5EF4-FFF2-40B4-BE49-F238E27FC236}">
                <a16:creationId xmlns:a16="http://schemas.microsoft.com/office/drawing/2014/main" id="{B6CB366E-9567-4FB7-8B56-87D62C9CA3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095610" y="2737585"/>
            <a:ext cx="188383" cy="500328"/>
          </a:xfrm>
          <a:prstGeom prst="rect">
            <a:avLst/>
          </a:prstGeom>
        </p:spPr>
      </p:pic>
      <p:pic>
        <p:nvPicPr>
          <p:cNvPr id="16" name="Image 3" descr=" ">
            <a:extLst>
              <a:ext uri="{FF2B5EF4-FFF2-40B4-BE49-F238E27FC236}">
                <a16:creationId xmlns:a16="http://schemas.microsoft.com/office/drawing/2014/main" id="{50AFFCCA-061C-4961-8A92-AB3094CF8F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966096" y="2814107"/>
            <a:ext cx="129512" cy="258993"/>
          </a:xfrm>
          <a:prstGeom prst="rect">
            <a:avLst/>
          </a:prstGeom>
        </p:spPr>
      </p:pic>
      <p:pic>
        <p:nvPicPr>
          <p:cNvPr id="17" name="Image 4" descr=" ">
            <a:extLst>
              <a:ext uri="{FF2B5EF4-FFF2-40B4-BE49-F238E27FC236}">
                <a16:creationId xmlns:a16="http://schemas.microsoft.com/office/drawing/2014/main" id="{CCEEBC12-6C4B-4BC2-BBED-AD8E32BD2E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95609" y="2814107"/>
            <a:ext cx="129512" cy="258993"/>
          </a:xfrm>
          <a:prstGeom prst="rect">
            <a:avLst/>
          </a:prstGeom>
        </p:spPr>
      </p:pic>
      <p:pic>
        <p:nvPicPr>
          <p:cNvPr id="18" name="Image 5" descr=" ">
            <a:extLst>
              <a:ext uri="{FF2B5EF4-FFF2-40B4-BE49-F238E27FC236}">
                <a16:creationId xmlns:a16="http://schemas.microsoft.com/office/drawing/2014/main" id="{30532692-7208-4337-A759-A863C54A5EA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07227" y="2737585"/>
            <a:ext cx="376764" cy="500328"/>
          </a:xfrm>
          <a:prstGeom prst="rect">
            <a:avLst/>
          </a:prstGeom>
        </p:spPr>
      </p:pic>
      <p:pic>
        <p:nvPicPr>
          <p:cNvPr id="19" name="Image 6" descr=" ">
            <a:extLst>
              <a:ext uri="{FF2B5EF4-FFF2-40B4-BE49-F238E27FC236}">
                <a16:creationId xmlns:a16="http://schemas.microsoft.com/office/drawing/2014/main" id="{51907F34-7347-40EC-883D-9CAC29F1778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095610" y="2737585"/>
            <a:ext cx="188383" cy="500328"/>
          </a:xfrm>
          <a:prstGeom prst="rect">
            <a:avLst/>
          </a:prstGeom>
        </p:spPr>
      </p:pic>
      <p:sp>
        <p:nvSpPr>
          <p:cNvPr id="20" name="Text 1">
            <a:extLst>
              <a:ext uri="{FF2B5EF4-FFF2-40B4-BE49-F238E27FC236}">
                <a16:creationId xmlns:a16="http://schemas.microsoft.com/office/drawing/2014/main" id="{94054FA1-DA39-4894-A127-611E161DC8FA}"/>
              </a:ext>
            </a:extLst>
          </p:cNvPr>
          <p:cNvSpPr/>
          <p:nvPr/>
        </p:nvSpPr>
        <p:spPr>
          <a:xfrm>
            <a:off x="3505183" y="2721085"/>
            <a:ext cx="1697557" cy="5798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Защита резервных копий и систем в реальном времени, самозащита</a:t>
            </a:r>
            <a:endParaRPr lang="en-US" sz="1100" dirty="0">
              <a:solidFill>
                <a:srgbClr val="01204D"/>
              </a:solidFill>
            </a:endParaRPr>
          </a:p>
        </p:txBody>
      </p:sp>
      <p:sp>
        <p:nvSpPr>
          <p:cNvPr id="21" name="Shape 2">
            <a:extLst>
              <a:ext uri="{FF2B5EF4-FFF2-40B4-BE49-F238E27FC236}">
                <a16:creationId xmlns:a16="http://schemas.microsoft.com/office/drawing/2014/main" id="{D5830015-F8C5-45AE-8C9B-8912B5197E69}"/>
              </a:ext>
            </a:extLst>
          </p:cNvPr>
          <p:cNvSpPr/>
          <p:nvPr/>
        </p:nvSpPr>
        <p:spPr>
          <a:xfrm>
            <a:off x="5753071" y="2705212"/>
            <a:ext cx="2076439" cy="565076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22" name="Image 7" descr=" ">
            <a:extLst>
              <a:ext uri="{FF2B5EF4-FFF2-40B4-BE49-F238E27FC236}">
                <a16:creationId xmlns:a16="http://schemas.microsoft.com/office/drawing/2014/main" id="{B2CA00E8-C78E-47D5-A9AE-F1EE18D0FA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071" y="2705212"/>
            <a:ext cx="565147" cy="565076"/>
          </a:xfrm>
          <a:prstGeom prst="rect">
            <a:avLst/>
          </a:prstGeom>
        </p:spPr>
      </p:pic>
      <p:pic>
        <p:nvPicPr>
          <p:cNvPr id="23" name="Image 8" descr=" ">
            <a:extLst>
              <a:ext uri="{FF2B5EF4-FFF2-40B4-BE49-F238E27FC236}">
                <a16:creationId xmlns:a16="http://schemas.microsoft.com/office/drawing/2014/main" id="{7B45F218-4C5A-44DE-B901-8D7513E5B27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74283" y="2929091"/>
            <a:ext cx="328591" cy="328500"/>
          </a:xfrm>
          <a:prstGeom prst="rect">
            <a:avLst/>
          </a:prstGeom>
        </p:spPr>
      </p:pic>
      <p:pic>
        <p:nvPicPr>
          <p:cNvPr id="24" name="Image 9" descr=" ">
            <a:extLst>
              <a:ext uri="{FF2B5EF4-FFF2-40B4-BE49-F238E27FC236}">
                <a16:creationId xmlns:a16="http://schemas.microsoft.com/office/drawing/2014/main" id="{A87C671B-469F-4081-9E35-444682AD537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803870" y="2717911"/>
            <a:ext cx="463548" cy="375429"/>
          </a:xfrm>
          <a:prstGeom prst="rect">
            <a:avLst/>
          </a:prstGeom>
        </p:spPr>
      </p:pic>
      <p:pic>
        <p:nvPicPr>
          <p:cNvPr id="25" name="Image 10" descr=" ">
            <a:extLst>
              <a:ext uri="{FF2B5EF4-FFF2-40B4-BE49-F238E27FC236}">
                <a16:creationId xmlns:a16="http://schemas.microsoft.com/office/drawing/2014/main" id="{B6327AB3-2F40-4681-93B4-A6F38F868D9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874283" y="2929090"/>
            <a:ext cx="328591" cy="164251"/>
          </a:xfrm>
          <a:prstGeom prst="rect">
            <a:avLst/>
          </a:prstGeom>
        </p:spPr>
      </p:pic>
      <p:sp>
        <p:nvSpPr>
          <p:cNvPr id="26" name="Text 3">
            <a:extLst>
              <a:ext uri="{FF2B5EF4-FFF2-40B4-BE49-F238E27FC236}">
                <a16:creationId xmlns:a16="http://schemas.microsoft.com/office/drawing/2014/main" id="{A5536D45-6808-46AB-A5AF-ABDAC94CC4A8}"/>
              </a:ext>
            </a:extLst>
          </p:cNvPr>
          <p:cNvSpPr/>
          <p:nvPr/>
        </p:nvSpPr>
        <p:spPr>
          <a:xfrm>
            <a:off x="6445217" y="2721085"/>
            <a:ext cx="1430859" cy="5798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Управление нагрузкой на инфраструктуру</a:t>
            </a:r>
            <a:endParaRPr lang="en-US" sz="1100" dirty="0">
              <a:solidFill>
                <a:srgbClr val="01204D"/>
              </a:solidFill>
            </a:endParaRPr>
          </a:p>
        </p:txBody>
      </p:sp>
      <p:sp>
        <p:nvSpPr>
          <p:cNvPr id="27" name="Text 4">
            <a:extLst>
              <a:ext uri="{FF2B5EF4-FFF2-40B4-BE49-F238E27FC236}">
                <a16:creationId xmlns:a16="http://schemas.microsoft.com/office/drawing/2014/main" id="{EA84AAE0-187B-488A-8BA3-0643D14B22AD}"/>
              </a:ext>
            </a:extLst>
          </p:cNvPr>
          <p:cNvSpPr/>
          <p:nvPr/>
        </p:nvSpPr>
        <p:spPr>
          <a:xfrm>
            <a:off x="5579506" y="1714741"/>
            <a:ext cx="2535753" cy="402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/>
            <a:r>
              <a:rPr lang="ru-RU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Централизация развертывания, обновления, управления и мониторинга</a:t>
            </a:r>
            <a:endParaRPr lang="en-US" sz="1100" dirty="0">
              <a:solidFill>
                <a:srgbClr val="01204D"/>
              </a:solidFill>
            </a:endParaRPr>
          </a:p>
        </p:txBody>
      </p:sp>
      <p:sp>
        <p:nvSpPr>
          <p:cNvPr id="28" name="Text 5">
            <a:extLst>
              <a:ext uri="{FF2B5EF4-FFF2-40B4-BE49-F238E27FC236}">
                <a16:creationId xmlns:a16="http://schemas.microsoft.com/office/drawing/2014/main" id="{C6E4D7DE-CB5F-4B12-A9D1-D8F0A3C4B270}"/>
              </a:ext>
            </a:extLst>
          </p:cNvPr>
          <p:cNvSpPr/>
          <p:nvPr/>
        </p:nvSpPr>
        <p:spPr>
          <a:xfrm>
            <a:off x="3310449" y="5848054"/>
            <a:ext cx="5132891" cy="224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Обеспечение возможности восстановления и другие связанные задачи</a:t>
            </a:r>
            <a:endParaRPr lang="en-US" sz="1100" dirty="0">
              <a:solidFill>
                <a:srgbClr val="01204D"/>
              </a:solidFill>
            </a:endParaRPr>
          </a:p>
        </p:txBody>
      </p:sp>
      <p:pic>
        <p:nvPicPr>
          <p:cNvPr id="29" name="Image 11" descr=" ">
            <a:extLst>
              <a:ext uri="{FF2B5EF4-FFF2-40B4-BE49-F238E27FC236}">
                <a16:creationId xmlns:a16="http://schemas.microsoft.com/office/drawing/2014/main" id="{A27513FA-037B-4596-95BD-329CE7C8708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336668" y="4203618"/>
            <a:ext cx="565147" cy="565076"/>
          </a:xfrm>
          <a:prstGeom prst="rect">
            <a:avLst/>
          </a:prstGeom>
        </p:spPr>
      </p:pic>
      <p:pic>
        <p:nvPicPr>
          <p:cNvPr id="30" name="Image 12" descr=" ">
            <a:extLst>
              <a:ext uri="{FF2B5EF4-FFF2-40B4-BE49-F238E27FC236}">
                <a16:creationId xmlns:a16="http://schemas.microsoft.com/office/drawing/2014/main" id="{AB421FDD-4220-41FC-9F03-8504DB51273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578101" y="4268731"/>
            <a:ext cx="258592" cy="340829"/>
          </a:xfrm>
          <a:prstGeom prst="rect">
            <a:avLst/>
          </a:prstGeom>
        </p:spPr>
      </p:pic>
      <p:pic>
        <p:nvPicPr>
          <p:cNvPr id="31" name="Image 13" descr=" ">
            <a:extLst>
              <a:ext uri="{FF2B5EF4-FFF2-40B4-BE49-F238E27FC236}">
                <a16:creationId xmlns:a16="http://schemas.microsoft.com/office/drawing/2014/main" id="{7F40CAA8-0266-4144-A9B9-ACB5395F5C0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636873" y="4209967"/>
            <a:ext cx="258592" cy="340829"/>
          </a:xfrm>
          <a:prstGeom prst="rect">
            <a:avLst/>
          </a:prstGeom>
        </p:spPr>
      </p:pic>
      <p:pic>
        <p:nvPicPr>
          <p:cNvPr id="32" name="Image 14" descr=" ">
            <a:extLst>
              <a:ext uri="{FF2B5EF4-FFF2-40B4-BE49-F238E27FC236}">
                <a16:creationId xmlns:a16="http://schemas.microsoft.com/office/drawing/2014/main" id="{2AE0DC41-EA36-43CA-B17C-FA03FF4E3C7A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519331" y="4327495"/>
            <a:ext cx="258592" cy="340829"/>
          </a:xfrm>
          <a:prstGeom prst="rect">
            <a:avLst/>
          </a:prstGeom>
        </p:spPr>
      </p:pic>
      <p:pic>
        <p:nvPicPr>
          <p:cNvPr id="33" name="Image 15" descr=" ">
            <a:extLst>
              <a:ext uri="{FF2B5EF4-FFF2-40B4-BE49-F238E27FC236}">
                <a16:creationId xmlns:a16="http://schemas.microsoft.com/office/drawing/2014/main" id="{62646763-E05E-42CB-94AA-90E4DF9E19A5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1683891" y="4327494"/>
            <a:ext cx="94035" cy="94023"/>
          </a:xfrm>
          <a:prstGeom prst="rect">
            <a:avLst/>
          </a:prstGeom>
        </p:spPr>
      </p:pic>
      <p:pic>
        <p:nvPicPr>
          <p:cNvPr id="34" name="Image 16" descr=" ">
            <a:extLst>
              <a:ext uri="{FF2B5EF4-FFF2-40B4-BE49-F238E27FC236}">
                <a16:creationId xmlns:a16="http://schemas.microsoft.com/office/drawing/2014/main" id="{76B9BA12-EF75-4F81-94DE-CC25B8A10E9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343019" y="4450896"/>
            <a:ext cx="282101" cy="311448"/>
          </a:xfrm>
          <a:prstGeom prst="rect">
            <a:avLst/>
          </a:prstGeom>
        </p:spPr>
      </p:pic>
      <p:pic>
        <p:nvPicPr>
          <p:cNvPr id="35" name="Image 17" descr=" ">
            <a:extLst>
              <a:ext uri="{FF2B5EF4-FFF2-40B4-BE49-F238E27FC236}">
                <a16:creationId xmlns:a16="http://schemas.microsoft.com/office/drawing/2014/main" id="{DCE737FD-C441-4342-B802-FDA629EA1302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1519331" y="4486155"/>
            <a:ext cx="105787" cy="182173"/>
          </a:xfrm>
          <a:prstGeom prst="rect">
            <a:avLst/>
          </a:prstGeom>
        </p:spPr>
      </p:pic>
      <p:sp>
        <p:nvSpPr>
          <p:cNvPr id="36" name="Shape 8">
            <a:extLst>
              <a:ext uri="{FF2B5EF4-FFF2-40B4-BE49-F238E27FC236}">
                <a16:creationId xmlns:a16="http://schemas.microsoft.com/office/drawing/2014/main" id="{10683B45-A07C-44CB-8F07-5568445B82C9}"/>
              </a:ext>
            </a:extLst>
          </p:cNvPr>
          <p:cNvSpPr/>
          <p:nvPr/>
        </p:nvSpPr>
        <p:spPr>
          <a:xfrm>
            <a:off x="2520938" y="4203618"/>
            <a:ext cx="1155695" cy="1225391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37" name="Shape 9">
            <a:extLst>
              <a:ext uri="{FF2B5EF4-FFF2-40B4-BE49-F238E27FC236}">
                <a16:creationId xmlns:a16="http://schemas.microsoft.com/office/drawing/2014/main" id="{93561A2F-1AAD-4560-AA27-FB5DDEBF3DAC}"/>
              </a:ext>
            </a:extLst>
          </p:cNvPr>
          <p:cNvSpPr/>
          <p:nvPr/>
        </p:nvSpPr>
        <p:spPr>
          <a:xfrm>
            <a:off x="2816211" y="4203618"/>
            <a:ext cx="565147" cy="565076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38" name="Image 18" descr=" ">
            <a:extLst>
              <a:ext uri="{FF2B5EF4-FFF2-40B4-BE49-F238E27FC236}">
                <a16:creationId xmlns:a16="http://schemas.microsoft.com/office/drawing/2014/main" id="{BBCF2923-2A44-4D7B-B593-79F5D4C4FE8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3019410" y="4244887"/>
            <a:ext cx="279399" cy="368252"/>
          </a:xfrm>
          <a:prstGeom prst="rect">
            <a:avLst/>
          </a:prstGeom>
        </p:spPr>
      </p:pic>
      <p:pic>
        <p:nvPicPr>
          <p:cNvPr id="39" name="Image 19" descr=" ">
            <a:extLst>
              <a:ext uri="{FF2B5EF4-FFF2-40B4-BE49-F238E27FC236}">
                <a16:creationId xmlns:a16="http://schemas.microsoft.com/office/drawing/2014/main" id="{2D5FA93D-DD9A-474B-9A19-DD157CF54440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962261" y="4302030"/>
            <a:ext cx="279399" cy="368252"/>
          </a:xfrm>
          <a:prstGeom prst="rect">
            <a:avLst/>
          </a:prstGeom>
        </p:spPr>
      </p:pic>
      <p:pic>
        <p:nvPicPr>
          <p:cNvPr id="40" name="Image 20" descr=" ">
            <a:extLst>
              <a:ext uri="{FF2B5EF4-FFF2-40B4-BE49-F238E27FC236}">
                <a16:creationId xmlns:a16="http://schemas.microsoft.com/office/drawing/2014/main" id="{503201CE-06FE-407E-8D48-B270B25195A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2898761" y="4359172"/>
            <a:ext cx="279399" cy="368252"/>
          </a:xfrm>
          <a:prstGeom prst="rect">
            <a:avLst/>
          </a:prstGeom>
        </p:spPr>
      </p:pic>
      <p:pic>
        <p:nvPicPr>
          <p:cNvPr id="41" name="Image 21" descr=" ">
            <a:extLst>
              <a:ext uri="{FF2B5EF4-FFF2-40B4-BE49-F238E27FC236}">
                <a16:creationId xmlns:a16="http://schemas.microsoft.com/office/drawing/2014/main" id="{9C8BC451-EAD4-4C86-96CA-771C41FEE8C5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3197210" y="4244886"/>
            <a:ext cx="101599" cy="101587"/>
          </a:xfrm>
          <a:prstGeom prst="rect">
            <a:avLst/>
          </a:prstGeom>
        </p:spPr>
      </p:pic>
      <p:pic>
        <p:nvPicPr>
          <p:cNvPr id="42" name="Image 22" descr=" ">
            <a:extLst>
              <a:ext uri="{FF2B5EF4-FFF2-40B4-BE49-F238E27FC236}">
                <a16:creationId xmlns:a16="http://schemas.microsoft.com/office/drawing/2014/main" id="{177260BA-BA82-401E-989A-9E2AD4C35B31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140061" y="4302029"/>
            <a:ext cx="101599" cy="101587"/>
          </a:xfrm>
          <a:prstGeom prst="rect">
            <a:avLst/>
          </a:prstGeom>
        </p:spPr>
      </p:pic>
      <p:pic>
        <p:nvPicPr>
          <p:cNvPr id="43" name="Image 23" descr=" ">
            <a:extLst>
              <a:ext uri="{FF2B5EF4-FFF2-40B4-BE49-F238E27FC236}">
                <a16:creationId xmlns:a16="http://schemas.microsoft.com/office/drawing/2014/main" id="{F16C684C-9237-4231-A467-95DF2C67F7D9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3076561" y="4359172"/>
            <a:ext cx="101599" cy="101587"/>
          </a:xfrm>
          <a:prstGeom prst="rect">
            <a:avLst/>
          </a:prstGeom>
        </p:spPr>
      </p:pic>
      <p:sp>
        <p:nvSpPr>
          <p:cNvPr id="44" name="Text 10">
            <a:extLst>
              <a:ext uri="{FF2B5EF4-FFF2-40B4-BE49-F238E27FC236}">
                <a16:creationId xmlns:a16="http://schemas.microsoft.com/office/drawing/2014/main" id="{7C1BDAC4-4C1A-4AD5-B3D5-625D107D2AEA}"/>
              </a:ext>
            </a:extLst>
          </p:cNvPr>
          <p:cNvSpPr/>
          <p:nvPr/>
        </p:nvSpPr>
        <p:spPr>
          <a:xfrm>
            <a:off x="2497655" y="4895677"/>
            <a:ext cx="1202260" cy="5798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Репликация резервных копий и хранилищ</a:t>
            </a:r>
            <a:endParaRPr lang="en-US" sz="1100" dirty="0">
              <a:solidFill>
                <a:srgbClr val="01204D"/>
              </a:solidFill>
            </a:endParaRPr>
          </a:p>
        </p:txBody>
      </p:sp>
      <p:sp>
        <p:nvSpPr>
          <p:cNvPr id="45" name="Shape 11">
            <a:extLst>
              <a:ext uri="{FF2B5EF4-FFF2-40B4-BE49-F238E27FC236}">
                <a16:creationId xmlns:a16="http://schemas.microsoft.com/office/drawing/2014/main" id="{EDA7835F-A51A-4298-80A5-95FC99E42D94}"/>
              </a:ext>
            </a:extLst>
          </p:cNvPr>
          <p:cNvSpPr/>
          <p:nvPr/>
        </p:nvSpPr>
        <p:spPr>
          <a:xfrm>
            <a:off x="4000479" y="4203618"/>
            <a:ext cx="1155695" cy="1225391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46" name="Image 24" descr=" ">
            <a:extLst>
              <a:ext uri="{FF2B5EF4-FFF2-40B4-BE49-F238E27FC236}">
                <a16:creationId xmlns:a16="http://schemas.microsoft.com/office/drawing/2014/main" id="{D27055DE-E373-4FBD-9F56-3135BB038D5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295753" y="4203618"/>
            <a:ext cx="565147" cy="565076"/>
          </a:xfrm>
          <a:prstGeom prst="rect">
            <a:avLst/>
          </a:prstGeom>
        </p:spPr>
      </p:pic>
      <p:pic>
        <p:nvPicPr>
          <p:cNvPr id="47" name="Image 25" descr=" ">
            <a:extLst>
              <a:ext uri="{FF2B5EF4-FFF2-40B4-BE49-F238E27FC236}">
                <a16:creationId xmlns:a16="http://schemas.microsoft.com/office/drawing/2014/main" id="{5BE24824-D78A-4D9D-8A7C-F931E5C1AD0A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4473119" y="4229013"/>
            <a:ext cx="362381" cy="490907"/>
          </a:xfrm>
          <a:prstGeom prst="rect">
            <a:avLst/>
          </a:prstGeom>
        </p:spPr>
      </p:pic>
      <p:pic>
        <p:nvPicPr>
          <p:cNvPr id="48" name="Image 26" descr=" ">
            <a:extLst>
              <a:ext uri="{FF2B5EF4-FFF2-40B4-BE49-F238E27FC236}">
                <a16:creationId xmlns:a16="http://schemas.microsoft.com/office/drawing/2014/main" id="{264808A2-3DF8-4889-B2C7-A181370FBC1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4473120" y="4334204"/>
            <a:ext cx="163645" cy="223316"/>
          </a:xfrm>
          <a:prstGeom prst="rect">
            <a:avLst/>
          </a:prstGeom>
        </p:spPr>
      </p:pic>
      <p:pic>
        <p:nvPicPr>
          <p:cNvPr id="49" name="Image 27" descr=" ">
            <a:extLst>
              <a:ext uri="{FF2B5EF4-FFF2-40B4-BE49-F238E27FC236}">
                <a16:creationId xmlns:a16="http://schemas.microsoft.com/office/drawing/2014/main" id="{056DA098-BBFD-49F4-BD79-4ABBA3177379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4726457" y="4576074"/>
            <a:ext cx="109043" cy="143847"/>
          </a:xfrm>
          <a:prstGeom prst="rect">
            <a:avLst/>
          </a:prstGeom>
        </p:spPr>
      </p:pic>
      <p:pic>
        <p:nvPicPr>
          <p:cNvPr id="50" name="Image 28" descr=" ">
            <a:extLst>
              <a:ext uri="{FF2B5EF4-FFF2-40B4-BE49-F238E27FC236}">
                <a16:creationId xmlns:a16="http://schemas.microsoft.com/office/drawing/2014/main" id="{3B1E5FA8-0EF4-44B0-8BE9-111B85D98A88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4519535" y="4275944"/>
            <a:ext cx="232079" cy="234647"/>
          </a:xfrm>
          <a:prstGeom prst="rect">
            <a:avLst/>
          </a:prstGeom>
        </p:spPr>
      </p:pic>
      <p:pic>
        <p:nvPicPr>
          <p:cNvPr id="51" name="Image 29" descr=" ">
            <a:extLst>
              <a:ext uri="{FF2B5EF4-FFF2-40B4-BE49-F238E27FC236}">
                <a16:creationId xmlns:a16="http://schemas.microsoft.com/office/drawing/2014/main" id="{9B7E0414-B5A8-464B-91B4-9D178236B4B0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4321154" y="4334209"/>
            <a:ext cx="315623" cy="409089"/>
          </a:xfrm>
          <a:prstGeom prst="rect">
            <a:avLst/>
          </a:prstGeom>
        </p:spPr>
      </p:pic>
      <p:pic>
        <p:nvPicPr>
          <p:cNvPr id="52" name="Image 30" descr=" ">
            <a:extLst>
              <a:ext uri="{FF2B5EF4-FFF2-40B4-BE49-F238E27FC236}">
                <a16:creationId xmlns:a16="http://schemas.microsoft.com/office/drawing/2014/main" id="{4C911DBC-A523-4110-9ABD-4D916B43E76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4321154" y="4334208"/>
            <a:ext cx="93517" cy="93507"/>
          </a:xfrm>
          <a:prstGeom prst="rect">
            <a:avLst/>
          </a:prstGeom>
        </p:spPr>
      </p:pic>
      <p:pic>
        <p:nvPicPr>
          <p:cNvPr id="53" name="Image 31" descr=" ">
            <a:extLst>
              <a:ext uri="{FF2B5EF4-FFF2-40B4-BE49-F238E27FC236}">
                <a16:creationId xmlns:a16="http://schemas.microsoft.com/office/drawing/2014/main" id="{8AB3A5EA-5663-4C41-94EF-467D34F88BEE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4566637" y="4275767"/>
            <a:ext cx="233795" cy="187012"/>
          </a:xfrm>
          <a:prstGeom prst="rect">
            <a:avLst/>
          </a:prstGeom>
        </p:spPr>
      </p:pic>
      <p:pic>
        <p:nvPicPr>
          <p:cNvPr id="54" name="Image 32" descr=" ">
            <a:extLst>
              <a:ext uri="{FF2B5EF4-FFF2-40B4-BE49-F238E27FC236}">
                <a16:creationId xmlns:a16="http://schemas.microsoft.com/office/drawing/2014/main" id="{63E5E526-3ACB-48AA-BF63-ECF393D32179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4728409" y="4289761"/>
            <a:ext cx="52432" cy="65355"/>
          </a:xfrm>
          <a:prstGeom prst="rect">
            <a:avLst/>
          </a:prstGeom>
        </p:spPr>
      </p:pic>
      <p:pic>
        <p:nvPicPr>
          <p:cNvPr id="55" name="Image 33" descr=" ">
            <a:extLst>
              <a:ext uri="{FF2B5EF4-FFF2-40B4-BE49-F238E27FC236}">
                <a16:creationId xmlns:a16="http://schemas.microsoft.com/office/drawing/2014/main" id="{05268EE9-1B3D-42E5-8F36-ECEEC0BDBCD5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4566638" y="4369272"/>
            <a:ext cx="70137" cy="93507"/>
          </a:xfrm>
          <a:prstGeom prst="rect">
            <a:avLst/>
          </a:prstGeom>
        </p:spPr>
      </p:pic>
      <p:sp>
        <p:nvSpPr>
          <p:cNvPr id="56" name="Text 12">
            <a:extLst>
              <a:ext uri="{FF2B5EF4-FFF2-40B4-BE49-F238E27FC236}">
                <a16:creationId xmlns:a16="http://schemas.microsoft.com/office/drawing/2014/main" id="{7D78F5E2-657A-4562-AFD8-A6CF2DB1DE63}"/>
              </a:ext>
            </a:extLst>
          </p:cNvPr>
          <p:cNvSpPr/>
          <p:nvPr/>
        </p:nvSpPr>
        <p:spPr>
          <a:xfrm>
            <a:off x="3977197" y="4895677"/>
            <a:ext cx="1202260" cy="5798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Валидация возможности восстановления</a:t>
            </a:r>
            <a:endParaRPr lang="en-US" sz="1100" dirty="0">
              <a:solidFill>
                <a:srgbClr val="01204D"/>
              </a:solidFill>
            </a:endParaRPr>
          </a:p>
        </p:txBody>
      </p:sp>
      <p:sp>
        <p:nvSpPr>
          <p:cNvPr id="57" name="Shape 13">
            <a:extLst>
              <a:ext uri="{FF2B5EF4-FFF2-40B4-BE49-F238E27FC236}">
                <a16:creationId xmlns:a16="http://schemas.microsoft.com/office/drawing/2014/main" id="{4D830427-C353-44C6-984C-B9790A61CC3B}"/>
              </a:ext>
            </a:extLst>
          </p:cNvPr>
          <p:cNvSpPr/>
          <p:nvPr/>
        </p:nvSpPr>
        <p:spPr>
          <a:xfrm>
            <a:off x="5480022" y="4203617"/>
            <a:ext cx="1155695" cy="104761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58" name="Image 34" descr=" ">
            <a:extLst>
              <a:ext uri="{FF2B5EF4-FFF2-40B4-BE49-F238E27FC236}">
                <a16:creationId xmlns:a16="http://schemas.microsoft.com/office/drawing/2014/main" id="{4707A631-BE62-47A1-BB0B-6DA154A8F5CD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775296" y="4203618"/>
            <a:ext cx="565147" cy="565076"/>
          </a:xfrm>
          <a:prstGeom prst="rect">
            <a:avLst/>
          </a:prstGeom>
        </p:spPr>
      </p:pic>
      <p:pic>
        <p:nvPicPr>
          <p:cNvPr id="59" name="Image 35" descr=" ">
            <a:extLst>
              <a:ext uri="{FF2B5EF4-FFF2-40B4-BE49-F238E27FC236}">
                <a16:creationId xmlns:a16="http://schemas.microsoft.com/office/drawing/2014/main" id="{33433F97-2438-4E76-944A-F7787E5142D3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6051907" y="4289408"/>
            <a:ext cx="250436" cy="345797"/>
          </a:xfrm>
          <a:prstGeom prst="rect">
            <a:avLst/>
          </a:prstGeom>
        </p:spPr>
      </p:pic>
      <p:pic>
        <p:nvPicPr>
          <p:cNvPr id="60" name="Image 36" descr=" ">
            <a:extLst>
              <a:ext uri="{FF2B5EF4-FFF2-40B4-BE49-F238E27FC236}">
                <a16:creationId xmlns:a16="http://schemas.microsoft.com/office/drawing/2014/main" id="{A381CA47-F167-4B57-9CF8-1D3CF7451DE4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6206939" y="4289408"/>
            <a:ext cx="95404" cy="95392"/>
          </a:xfrm>
          <a:prstGeom prst="rect">
            <a:avLst/>
          </a:prstGeom>
        </p:spPr>
      </p:pic>
      <p:pic>
        <p:nvPicPr>
          <p:cNvPr id="61" name="Image 37" descr=" ">
            <a:extLst>
              <a:ext uri="{FF2B5EF4-FFF2-40B4-BE49-F238E27FC236}">
                <a16:creationId xmlns:a16="http://schemas.microsoft.com/office/drawing/2014/main" id="{B4892E67-CE02-472A-840E-C1ED2E2B82D0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5813395" y="4241712"/>
            <a:ext cx="286213" cy="310027"/>
          </a:xfrm>
          <a:prstGeom prst="rect">
            <a:avLst/>
          </a:prstGeom>
        </p:spPr>
      </p:pic>
      <p:pic>
        <p:nvPicPr>
          <p:cNvPr id="62" name="Image 38" descr=" ">
            <a:extLst>
              <a:ext uri="{FF2B5EF4-FFF2-40B4-BE49-F238E27FC236}">
                <a16:creationId xmlns:a16="http://schemas.microsoft.com/office/drawing/2014/main" id="{C694A0EB-8A2A-40D0-B3EB-B232822AA2C6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5813395" y="4575587"/>
            <a:ext cx="357767" cy="155012"/>
          </a:xfrm>
          <a:prstGeom prst="rect">
            <a:avLst/>
          </a:prstGeom>
        </p:spPr>
      </p:pic>
      <p:pic>
        <p:nvPicPr>
          <p:cNvPr id="63" name="Image 39" descr=" ">
            <a:extLst>
              <a:ext uri="{FF2B5EF4-FFF2-40B4-BE49-F238E27FC236}">
                <a16:creationId xmlns:a16="http://schemas.microsoft.com/office/drawing/2014/main" id="{6C1830B4-CCC5-4161-9F6C-E0EC41F3A6E0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6051907" y="4575587"/>
            <a:ext cx="47703" cy="59620"/>
          </a:xfrm>
          <a:prstGeom prst="rect">
            <a:avLst/>
          </a:prstGeom>
        </p:spPr>
      </p:pic>
      <p:pic>
        <p:nvPicPr>
          <p:cNvPr id="64" name="Image 40" descr=" ">
            <a:extLst>
              <a:ext uri="{FF2B5EF4-FFF2-40B4-BE49-F238E27FC236}">
                <a16:creationId xmlns:a16="http://schemas.microsoft.com/office/drawing/2014/main" id="{0D6B835D-0143-4EBA-A221-8CC465C8CBE2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6051907" y="4480194"/>
            <a:ext cx="47703" cy="71545"/>
          </a:xfrm>
          <a:prstGeom prst="rect">
            <a:avLst/>
          </a:prstGeom>
        </p:spPr>
      </p:pic>
      <p:sp>
        <p:nvSpPr>
          <p:cNvPr id="65" name="Text 14">
            <a:extLst>
              <a:ext uri="{FF2B5EF4-FFF2-40B4-BE49-F238E27FC236}">
                <a16:creationId xmlns:a16="http://schemas.microsoft.com/office/drawing/2014/main" id="{E80A9ED1-A95A-42E9-A91B-4BBBE935D39A}"/>
              </a:ext>
            </a:extLst>
          </p:cNvPr>
          <p:cNvSpPr/>
          <p:nvPr/>
        </p:nvSpPr>
        <p:spPr>
          <a:xfrm>
            <a:off x="5456739" y="4895677"/>
            <a:ext cx="1202260" cy="402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Очистка хранилищ</a:t>
            </a:r>
            <a:endParaRPr lang="en-US" sz="1100" dirty="0">
              <a:solidFill>
                <a:srgbClr val="01204D"/>
              </a:solidFill>
            </a:endParaRPr>
          </a:p>
        </p:txBody>
      </p:sp>
      <p:sp>
        <p:nvSpPr>
          <p:cNvPr id="66" name="Shape 15">
            <a:extLst>
              <a:ext uri="{FF2B5EF4-FFF2-40B4-BE49-F238E27FC236}">
                <a16:creationId xmlns:a16="http://schemas.microsoft.com/office/drawing/2014/main" id="{17F38EB6-B5F3-4F4D-99BC-424C81DEC2D0}"/>
              </a:ext>
            </a:extLst>
          </p:cNvPr>
          <p:cNvSpPr/>
          <p:nvPr/>
        </p:nvSpPr>
        <p:spPr>
          <a:xfrm>
            <a:off x="6959565" y="4203617"/>
            <a:ext cx="1155695" cy="126983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67" name="Image 41" descr=" ">
            <a:extLst>
              <a:ext uri="{FF2B5EF4-FFF2-40B4-BE49-F238E27FC236}">
                <a16:creationId xmlns:a16="http://schemas.microsoft.com/office/drawing/2014/main" id="{453DE88E-D7D3-48F8-B259-32664CC7AF09}"/>
              </a:ext>
            </a:extLst>
          </p:cNvPr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7232614" y="4203617"/>
            <a:ext cx="609596" cy="609520"/>
          </a:xfrm>
          <a:prstGeom prst="rect">
            <a:avLst/>
          </a:prstGeom>
        </p:spPr>
      </p:pic>
      <p:pic>
        <p:nvPicPr>
          <p:cNvPr id="68" name="Image 42" descr=" ">
            <a:extLst>
              <a:ext uri="{FF2B5EF4-FFF2-40B4-BE49-F238E27FC236}">
                <a16:creationId xmlns:a16="http://schemas.microsoft.com/office/drawing/2014/main" id="{35ADEFCD-8769-40EA-87AA-5BC9E7C077C2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7575511" y="4216316"/>
            <a:ext cx="253999" cy="304760"/>
          </a:xfrm>
          <a:prstGeom prst="rect">
            <a:avLst/>
          </a:prstGeom>
        </p:spPr>
      </p:pic>
      <p:pic>
        <p:nvPicPr>
          <p:cNvPr id="69" name="Image 43" descr=" ">
            <a:extLst>
              <a:ext uri="{FF2B5EF4-FFF2-40B4-BE49-F238E27FC236}">
                <a16:creationId xmlns:a16="http://schemas.microsoft.com/office/drawing/2014/main" id="{1AA5D162-9F7D-41D2-89EC-4CF719E244DF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7575511" y="4216316"/>
            <a:ext cx="253999" cy="152380"/>
          </a:xfrm>
          <a:prstGeom prst="rect">
            <a:avLst/>
          </a:prstGeom>
        </p:spPr>
      </p:pic>
      <p:pic>
        <p:nvPicPr>
          <p:cNvPr id="70" name="Image 44" descr=" ">
            <a:extLst>
              <a:ext uri="{FF2B5EF4-FFF2-40B4-BE49-F238E27FC236}">
                <a16:creationId xmlns:a16="http://schemas.microsoft.com/office/drawing/2014/main" id="{7D311E86-BBFE-4AD8-AA99-15669D8E4CEA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7258014" y="4552821"/>
            <a:ext cx="393697" cy="234920"/>
          </a:xfrm>
          <a:prstGeom prst="rect">
            <a:avLst/>
          </a:prstGeom>
        </p:spPr>
      </p:pic>
      <p:pic>
        <p:nvPicPr>
          <p:cNvPr id="71" name="Image 45" descr=" ">
            <a:extLst>
              <a:ext uri="{FF2B5EF4-FFF2-40B4-BE49-F238E27FC236}">
                <a16:creationId xmlns:a16="http://schemas.microsoft.com/office/drawing/2014/main" id="{1720F00A-0CF6-4453-88F5-7922E83EDCE6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7258014" y="4482981"/>
            <a:ext cx="393697" cy="69841"/>
          </a:xfrm>
          <a:prstGeom prst="rect">
            <a:avLst/>
          </a:prstGeom>
        </p:spPr>
      </p:pic>
      <p:pic>
        <p:nvPicPr>
          <p:cNvPr id="72" name="Image 46" descr=" ">
            <a:extLst>
              <a:ext uri="{FF2B5EF4-FFF2-40B4-BE49-F238E27FC236}">
                <a16:creationId xmlns:a16="http://schemas.microsoft.com/office/drawing/2014/main" id="{BCFA0521-94DB-4289-8AFC-D9249E8A1BAE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7329855" y="4482981"/>
            <a:ext cx="103236" cy="69841"/>
          </a:xfrm>
          <a:prstGeom prst="rect">
            <a:avLst/>
          </a:prstGeom>
        </p:spPr>
      </p:pic>
      <p:pic>
        <p:nvPicPr>
          <p:cNvPr id="73" name="Image 47" descr=" ">
            <a:extLst>
              <a:ext uri="{FF2B5EF4-FFF2-40B4-BE49-F238E27FC236}">
                <a16:creationId xmlns:a16="http://schemas.microsoft.com/office/drawing/2014/main" id="{6B5E5497-0BA3-4BA8-A375-D01CA38587CF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7289763" y="4375044"/>
            <a:ext cx="387348" cy="323808"/>
          </a:xfrm>
          <a:prstGeom prst="rect">
            <a:avLst/>
          </a:prstGeom>
        </p:spPr>
      </p:pic>
      <p:pic>
        <p:nvPicPr>
          <p:cNvPr id="74" name="Image 48" descr=" ">
            <a:extLst>
              <a:ext uri="{FF2B5EF4-FFF2-40B4-BE49-F238E27FC236}">
                <a16:creationId xmlns:a16="http://schemas.microsoft.com/office/drawing/2014/main" id="{EC4FE58F-4A0D-4481-AB70-6D3AF6A8E1CA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7289764" y="4552822"/>
            <a:ext cx="101697" cy="146031"/>
          </a:xfrm>
          <a:prstGeom prst="rect">
            <a:avLst/>
          </a:prstGeom>
        </p:spPr>
      </p:pic>
      <p:pic>
        <p:nvPicPr>
          <p:cNvPr id="75" name="Image 49" descr=" ">
            <a:extLst>
              <a:ext uri="{FF2B5EF4-FFF2-40B4-BE49-F238E27FC236}">
                <a16:creationId xmlns:a16="http://schemas.microsoft.com/office/drawing/2014/main" id="{ECA4F586-A5D9-4227-BC94-59C39BF7AD9F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7575513" y="4375046"/>
            <a:ext cx="101599" cy="98775"/>
          </a:xfrm>
          <a:prstGeom prst="rect">
            <a:avLst/>
          </a:prstGeom>
        </p:spPr>
      </p:pic>
      <p:sp>
        <p:nvSpPr>
          <p:cNvPr id="76" name="Text 16">
            <a:extLst>
              <a:ext uri="{FF2B5EF4-FFF2-40B4-BE49-F238E27FC236}">
                <a16:creationId xmlns:a16="http://schemas.microsoft.com/office/drawing/2014/main" id="{13C1F112-8899-4DDE-AABA-EC1558530F8F}"/>
              </a:ext>
            </a:extLst>
          </p:cNvPr>
          <p:cNvSpPr/>
          <p:nvPr/>
        </p:nvSpPr>
        <p:spPr>
          <a:xfrm>
            <a:off x="6936282" y="4940121"/>
            <a:ext cx="1202260" cy="5798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Преобразование в виртуальные машины</a:t>
            </a:r>
            <a:endParaRPr lang="en-US" sz="1100" dirty="0">
              <a:solidFill>
                <a:srgbClr val="01204D"/>
              </a:solidFill>
            </a:endParaRPr>
          </a:p>
        </p:txBody>
      </p:sp>
      <p:sp>
        <p:nvSpPr>
          <p:cNvPr id="77" name="Shape 17">
            <a:extLst>
              <a:ext uri="{FF2B5EF4-FFF2-40B4-BE49-F238E27FC236}">
                <a16:creationId xmlns:a16="http://schemas.microsoft.com/office/drawing/2014/main" id="{C2362C72-44D0-4367-9DEA-F8AD01C9D534}"/>
              </a:ext>
            </a:extLst>
          </p:cNvPr>
          <p:cNvSpPr/>
          <p:nvPr/>
        </p:nvSpPr>
        <p:spPr>
          <a:xfrm>
            <a:off x="8439107" y="4203618"/>
            <a:ext cx="1155695" cy="1225391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78" name="Image 50" descr=" ">
            <a:extLst>
              <a:ext uri="{FF2B5EF4-FFF2-40B4-BE49-F238E27FC236}">
                <a16:creationId xmlns:a16="http://schemas.microsoft.com/office/drawing/2014/main" id="{C653F64A-9C4D-45EE-8E2D-93CA15B8910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734380" y="4203618"/>
            <a:ext cx="565147" cy="565076"/>
          </a:xfrm>
          <a:prstGeom prst="rect">
            <a:avLst/>
          </a:prstGeom>
        </p:spPr>
      </p:pic>
      <p:pic>
        <p:nvPicPr>
          <p:cNvPr id="79" name="Image 51" descr=" ">
            <a:extLst>
              <a:ext uri="{FF2B5EF4-FFF2-40B4-BE49-F238E27FC236}">
                <a16:creationId xmlns:a16="http://schemas.microsoft.com/office/drawing/2014/main" id="{A371F20E-1F4F-4249-8AFE-CFEA7F7608F1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8756605" y="4422665"/>
            <a:ext cx="406399" cy="50793"/>
          </a:xfrm>
          <a:prstGeom prst="rect">
            <a:avLst/>
          </a:prstGeom>
        </p:spPr>
      </p:pic>
      <p:pic>
        <p:nvPicPr>
          <p:cNvPr id="80" name="Image 52" descr=" ">
            <a:extLst>
              <a:ext uri="{FF2B5EF4-FFF2-40B4-BE49-F238E27FC236}">
                <a16:creationId xmlns:a16="http://schemas.microsoft.com/office/drawing/2014/main" id="{A2E202E3-8AA6-4FC2-92B7-0CB06D90941F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8870905" y="4676631"/>
            <a:ext cx="406399" cy="50793"/>
          </a:xfrm>
          <a:prstGeom prst="rect">
            <a:avLst/>
          </a:prstGeom>
        </p:spPr>
      </p:pic>
      <p:pic>
        <p:nvPicPr>
          <p:cNvPr id="81" name="Image 53" descr=" ">
            <a:extLst>
              <a:ext uri="{FF2B5EF4-FFF2-40B4-BE49-F238E27FC236}">
                <a16:creationId xmlns:a16="http://schemas.microsoft.com/office/drawing/2014/main" id="{4D11433F-7FE2-44D6-892E-A5D1AB0E46EE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8801055" y="4244887"/>
            <a:ext cx="317499" cy="177777"/>
          </a:xfrm>
          <a:prstGeom prst="rect">
            <a:avLst/>
          </a:prstGeom>
        </p:spPr>
      </p:pic>
      <p:pic>
        <p:nvPicPr>
          <p:cNvPr id="82" name="Image 54" descr=" ">
            <a:extLst>
              <a:ext uri="{FF2B5EF4-FFF2-40B4-BE49-F238E27FC236}">
                <a16:creationId xmlns:a16="http://schemas.microsoft.com/office/drawing/2014/main" id="{DCD19708-0E8B-45CD-9174-CE0675FEDB1B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8"/>
              </a:ext>
            </a:extLst>
          </a:blip>
          <a:stretch>
            <a:fillRect/>
          </a:stretch>
        </p:blipFill>
        <p:spPr>
          <a:xfrm>
            <a:off x="8915353" y="4498854"/>
            <a:ext cx="317499" cy="177777"/>
          </a:xfrm>
          <a:prstGeom prst="rect">
            <a:avLst/>
          </a:prstGeom>
        </p:spPr>
      </p:pic>
      <p:pic>
        <p:nvPicPr>
          <p:cNvPr id="83" name="Image 55" descr=" ">
            <a:extLst>
              <a:ext uri="{FF2B5EF4-FFF2-40B4-BE49-F238E27FC236}">
                <a16:creationId xmlns:a16="http://schemas.microsoft.com/office/drawing/2014/main" id="{16A660F2-A3B8-4B3A-9D38-554664EF2E3A}"/>
              </a:ext>
            </a:extLst>
          </p:cNvPr>
          <p:cNvPicPr>
            <a:picLocks noChangeAspect="1"/>
          </p:cNvPicPr>
          <p:nvPr/>
        </p:nvPicPr>
        <p:blipFill>
          <a:blip r:embed="rId99">
            <a:extLst>
              <a:ext uri="{96DAC541-7B7A-43D3-8B79-37D633B846F1}">
                <asvg:svgBlip xmlns:asvg="http://schemas.microsoft.com/office/drawing/2016/SVG/main" r:embed="rId100"/>
              </a:ext>
            </a:extLst>
          </a:blip>
          <a:stretch>
            <a:fillRect/>
          </a:stretch>
        </p:blipFill>
        <p:spPr>
          <a:xfrm>
            <a:off x="8972504" y="4473456"/>
            <a:ext cx="82549" cy="25397"/>
          </a:xfrm>
          <a:prstGeom prst="rect">
            <a:avLst/>
          </a:prstGeom>
        </p:spPr>
      </p:pic>
      <p:pic>
        <p:nvPicPr>
          <p:cNvPr id="84" name="Image 56" descr=" ">
            <a:extLst>
              <a:ext uri="{FF2B5EF4-FFF2-40B4-BE49-F238E27FC236}">
                <a16:creationId xmlns:a16="http://schemas.microsoft.com/office/drawing/2014/main" id="{7EBE6ABE-AD6F-4243-B6B3-AF1134868C0C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96DAC541-7B7A-43D3-8B79-37D633B846F1}">
                <asvg:svgBlip xmlns:asvg="http://schemas.microsoft.com/office/drawing/2016/SVG/main" r:embed="rId102"/>
              </a:ext>
            </a:extLst>
          </a:blip>
          <a:stretch>
            <a:fillRect/>
          </a:stretch>
        </p:blipFill>
        <p:spPr>
          <a:xfrm>
            <a:off x="8915354" y="4289331"/>
            <a:ext cx="114300" cy="133332"/>
          </a:xfrm>
          <a:prstGeom prst="rect">
            <a:avLst/>
          </a:prstGeom>
        </p:spPr>
      </p:pic>
      <p:pic>
        <p:nvPicPr>
          <p:cNvPr id="85" name="Image 57" descr=" ">
            <a:extLst>
              <a:ext uri="{FF2B5EF4-FFF2-40B4-BE49-F238E27FC236}">
                <a16:creationId xmlns:a16="http://schemas.microsoft.com/office/drawing/2014/main" id="{E3068C78-BA8F-4B58-9EB8-E65F98620AF1}"/>
              </a:ext>
            </a:extLst>
          </p:cNvPr>
          <p:cNvPicPr>
            <a:picLocks noChangeAspect="1"/>
          </p:cNvPicPr>
          <p:nvPr/>
        </p:nvPicPr>
        <p:blipFill>
          <a:blip r:embed="rId103">
            <a:extLst>
              <a:ext uri="{96DAC541-7B7A-43D3-8B79-37D633B846F1}">
                <asvg:svgBlip xmlns:asvg="http://schemas.microsoft.com/office/drawing/2016/SVG/main" r:embed="rId104"/>
              </a:ext>
            </a:extLst>
          </a:blip>
          <a:stretch>
            <a:fillRect/>
          </a:stretch>
        </p:blipFill>
        <p:spPr>
          <a:xfrm>
            <a:off x="8985205" y="4498853"/>
            <a:ext cx="171449" cy="88888"/>
          </a:xfrm>
          <a:prstGeom prst="rect">
            <a:avLst/>
          </a:prstGeom>
        </p:spPr>
      </p:pic>
      <p:pic>
        <p:nvPicPr>
          <p:cNvPr id="86" name="Image 58" descr=" ">
            <a:extLst>
              <a:ext uri="{FF2B5EF4-FFF2-40B4-BE49-F238E27FC236}">
                <a16:creationId xmlns:a16="http://schemas.microsoft.com/office/drawing/2014/main" id="{48D0B86A-ADF5-4577-9BBB-5EFFF4C4B01D}"/>
              </a:ext>
            </a:extLst>
          </p:cNvPr>
          <p:cNvPicPr>
            <a:picLocks noChangeAspect="1"/>
          </p:cNvPicPr>
          <p:nvPr/>
        </p:nvPicPr>
        <p:blipFill>
          <a:blip r:embed="rId105">
            <a:extLst>
              <a:ext uri="{96DAC541-7B7A-43D3-8B79-37D633B846F1}">
                <asvg:svgBlip xmlns:asvg="http://schemas.microsoft.com/office/drawing/2016/SVG/main" r:embed="rId106"/>
              </a:ext>
            </a:extLst>
          </a:blip>
          <a:stretch>
            <a:fillRect/>
          </a:stretch>
        </p:blipFill>
        <p:spPr>
          <a:xfrm>
            <a:off x="8953454" y="4422665"/>
            <a:ext cx="82549" cy="50793"/>
          </a:xfrm>
          <a:prstGeom prst="rect">
            <a:avLst/>
          </a:prstGeom>
        </p:spPr>
      </p:pic>
      <p:sp>
        <p:nvSpPr>
          <p:cNvPr id="87" name="Text 18">
            <a:extLst>
              <a:ext uri="{FF2B5EF4-FFF2-40B4-BE49-F238E27FC236}">
                <a16:creationId xmlns:a16="http://schemas.microsoft.com/office/drawing/2014/main" id="{42A9B759-C58C-42C9-8F85-115D5B7D4E1F}"/>
              </a:ext>
            </a:extLst>
          </p:cNvPr>
          <p:cNvSpPr/>
          <p:nvPr/>
        </p:nvSpPr>
        <p:spPr>
          <a:xfrm>
            <a:off x="8415823" y="4895677"/>
            <a:ext cx="1202260" cy="5798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Репликация виртуальных машин</a:t>
            </a:r>
            <a:endParaRPr lang="en-US" sz="1100" dirty="0">
              <a:solidFill>
                <a:srgbClr val="01204D"/>
              </a:solidFill>
            </a:endParaRPr>
          </a:p>
        </p:txBody>
      </p:sp>
      <p:sp>
        <p:nvSpPr>
          <p:cNvPr id="88" name="Shape 19">
            <a:extLst>
              <a:ext uri="{FF2B5EF4-FFF2-40B4-BE49-F238E27FC236}">
                <a16:creationId xmlns:a16="http://schemas.microsoft.com/office/drawing/2014/main" id="{1299D0A1-E758-4BF2-8F15-52A767209042}"/>
              </a:ext>
            </a:extLst>
          </p:cNvPr>
          <p:cNvSpPr/>
          <p:nvPr/>
        </p:nvSpPr>
        <p:spPr>
          <a:xfrm>
            <a:off x="9918650" y="4203617"/>
            <a:ext cx="1155695" cy="8698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89" name="Image 59" descr=" ">
            <a:extLst>
              <a:ext uri="{FF2B5EF4-FFF2-40B4-BE49-F238E27FC236}">
                <a16:creationId xmlns:a16="http://schemas.microsoft.com/office/drawing/2014/main" id="{0CBDA6D0-C31B-46C4-B0C9-FF712BE5917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213923" y="4203618"/>
            <a:ext cx="565147" cy="565076"/>
          </a:xfrm>
          <a:prstGeom prst="rect">
            <a:avLst/>
          </a:prstGeom>
        </p:spPr>
      </p:pic>
      <p:pic>
        <p:nvPicPr>
          <p:cNvPr id="90" name="Image 60" descr=" ">
            <a:extLst>
              <a:ext uri="{FF2B5EF4-FFF2-40B4-BE49-F238E27FC236}">
                <a16:creationId xmlns:a16="http://schemas.microsoft.com/office/drawing/2014/main" id="{3076ECB8-E904-46B9-8478-CC33EB55352E}"/>
              </a:ext>
            </a:extLst>
          </p:cNvPr>
          <p:cNvPicPr>
            <a:picLocks noChangeAspect="1"/>
          </p:cNvPicPr>
          <p:nvPr/>
        </p:nvPicPr>
        <p:blipFill>
          <a:blip r:embed="rId107">
            <a:extLst>
              <a:ext uri="{96DAC541-7B7A-43D3-8B79-37D633B846F1}">
                <asvg:svgBlip xmlns:asvg="http://schemas.microsoft.com/office/drawing/2016/SVG/main" r:embed="rId108"/>
              </a:ext>
            </a:extLst>
          </a:blip>
          <a:stretch>
            <a:fillRect/>
          </a:stretch>
        </p:blipFill>
        <p:spPr>
          <a:xfrm>
            <a:off x="10445697" y="4257586"/>
            <a:ext cx="279399" cy="368252"/>
          </a:xfrm>
          <a:prstGeom prst="rect">
            <a:avLst/>
          </a:prstGeom>
        </p:spPr>
      </p:pic>
      <p:pic>
        <p:nvPicPr>
          <p:cNvPr id="91" name="Image 61" descr=" ">
            <a:extLst>
              <a:ext uri="{FF2B5EF4-FFF2-40B4-BE49-F238E27FC236}">
                <a16:creationId xmlns:a16="http://schemas.microsoft.com/office/drawing/2014/main" id="{C7FF39DA-FE43-4168-90E1-D7CEBD03A428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96DAC541-7B7A-43D3-8B79-37D633B846F1}">
                <asvg:svgBlip xmlns:asvg="http://schemas.microsoft.com/office/drawing/2016/SVG/main" r:embed="rId110"/>
              </a:ext>
            </a:extLst>
          </a:blip>
          <a:stretch>
            <a:fillRect/>
          </a:stretch>
        </p:blipFill>
        <p:spPr>
          <a:xfrm>
            <a:off x="10267898" y="4346474"/>
            <a:ext cx="279399" cy="368252"/>
          </a:xfrm>
          <a:prstGeom prst="rect">
            <a:avLst/>
          </a:prstGeom>
        </p:spPr>
      </p:pic>
      <p:pic>
        <p:nvPicPr>
          <p:cNvPr id="92" name="Image 62" descr=" ">
            <a:extLst>
              <a:ext uri="{FF2B5EF4-FFF2-40B4-BE49-F238E27FC236}">
                <a16:creationId xmlns:a16="http://schemas.microsoft.com/office/drawing/2014/main" id="{01ABC5A6-E35C-4926-BC15-96BA9E049B75}"/>
              </a:ext>
            </a:extLst>
          </p:cNvPr>
          <p:cNvPicPr>
            <a:picLocks noChangeAspect="1"/>
          </p:cNvPicPr>
          <p:nvPr/>
        </p:nvPicPr>
        <p:blipFill>
          <a:blip r:embed="rId111">
            <a:extLst>
              <a:ext uri="{96DAC541-7B7A-43D3-8B79-37D633B846F1}">
                <asvg:svgBlip xmlns:asvg="http://schemas.microsoft.com/office/drawing/2016/SVG/main" r:embed="rId112"/>
              </a:ext>
            </a:extLst>
          </a:blip>
          <a:stretch>
            <a:fillRect/>
          </a:stretch>
        </p:blipFill>
        <p:spPr>
          <a:xfrm>
            <a:off x="10445697" y="4448061"/>
            <a:ext cx="101599" cy="177777"/>
          </a:xfrm>
          <a:prstGeom prst="rect">
            <a:avLst/>
          </a:prstGeom>
        </p:spPr>
      </p:pic>
      <p:pic>
        <p:nvPicPr>
          <p:cNvPr id="93" name="Image 63" descr=" ">
            <a:extLst>
              <a:ext uri="{FF2B5EF4-FFF2-40B4-BE49-F238E27FC236}">
                <a16:creationId xmlns:a16="http://schemas.microsoft.com/office/drawing/2014/main" id="{82028391-C746-4D99-A6E5-B3A9D73F64EC}"/>
              </a:ext>
            </a:extLst>
          </p:cNvPr>
          <p:cNvPicPr>
            <a:picLocks noChangeAspect="1"/>
          </p:cNvPicPr>
          <p:nvPr/>
        </p:nvPicPr>
        <p:blipFill>
          <a:blip r:embed="rId113">
            <a:extLst>
              <a:ext uri="{96DAC541-7B7A-43D3-8B79-37D633B846F1}">
                <asvg:svgBlip xmlns:asvg="http://schemas.microsoft.com/office/drawing/2016/SVG/main" r:embed="rId114"/>
              </a:ext>
            </a:extLst>
          </a:blip>
          <a:stretch>
            <a:fillRect/>
          </a:stretch>
        </p:blipFill>
        <p:spPr>
          <a:xfrm>
            <a:off x="10623497" y="4257585"/>
            <a:ext cx="101599" cy="101587"/>
          </a:xfrm>
          <a:prstGeom prst="rect">
            <a:avLst/>
          </a:prstGeom>
        </p:spPr>
      </p:pic>
      <p:pic>
        <p:nvPicPr>
          <p:cNvPr id="94" name="Image 64" descr=" ">
            <a:extLst>
              <a:ext uri="{FF2B5EF4-FFF2-40B4-BE49-F238E27FC236}">
                <a16:creationId xmlns:a16="http://schemas.microsoft.com/office/drawing/2014/main" id="{DFE3790E-FE03-4719-84FB-A3D6EE48D968}"/>
              </a:ext>
            </a:extLst>
          </p:cNvPr>
          <p:cNvPicPr>
            <a:picLocks noChangeAspect="1"/>
          </p:cNvPicPr>
          <p:nvPr/>
        </p:nvPicPr>
        <p:blipFill>
          <a:blip r:embed="rId115">
            <a:extLst>
              <a:ext uri="{96DAC541-7B7A-43D3-8B79-37D633B846F1}">
                <asvg:svgBlip xmlns:asvg="http://schemas.microsoft.com/office/drawing/2016/SVG/main" r:embed="rId116"/>
              </a:ext>
            </a:extLst>
          </a:blip>
          <a:stretch>
            <a:fillRect/>
          </a:stretch>
        </p:blipFill>
        <p:spPr>
          <a:xfrm>
            <a:off x="10445697" y="4346473"/>
            <a:ext cx="101599" cy="101587"/>
          </a:xfrm>
          <a:prstGeom prst="rect">
            <a:avLst/>
          </a:prstGeom>
        </p:spPr>
      </p:pic>
      <p:pic>
        <p:nvPicPr>
          <p:cNvPr id="95" name="Image 65" descr=" ">
            <a:extLst>
              <a:ext uri="{FF2B5EF4-FFF2-40B4-BE49-F238E27FC236}">
                <a16:creationId xmlns:a16="http://schemas.microsoft.com/office/drawing/2014/main" id="{764BE412-EDD0-49B6-B8F5-20D9D1F9BDB2}"/>
              </a:ext>
            </a:extLst>
          </p:cNvPr>
          <p:cNvPicPr>
            <a:picLocks noChangeAspect="1"/>
          </p:cNvPicPr>
          <p:nvPr/>
        </p:nvPicPr>
        <p:blipFill>
          <a:blip r:embed="rId117">
            <a:extLst>
              <a:ext uri="{96DAC541-7B7A-43D3-8B79-37D633B846F1}">
                <asvg:svgBlip xmlns:asvg="http://schemas.microsoft.com/office/drawing/2016/SVG/main" r:embed="rId118"/>
              </a:ext>
            </a:extLst>
          </a:blip>
          <a:stretch>
            <a:fillRect/>
          </a:stretch>
        </p:blipFill>
        <p:spPr>
          <a:xfrm>
            <a:off x="10312347" y="4511553"/>
            <a:ext cx="133349" cy="50793"/>
          </a:xfrm>
          <a:prstGeom prst="rect">
            <a:avLst/>
          </a:prstGeom>
        </p:spPr>
      </p:pic>
      <p:pic>
        <p:nvPicPr>
          <p:cNvPr id="96" name="Image 66" descr=" ">
            <a:extLst>
              <a:ext uri="{FF2B5EF4-FFF2-40B4-BE49-F238E27FC236}">
                <a16:creationId xmlns:a16="http://schemas.microsoft.com/office/drawing/2014/main" id="{22B1ADFD-5DF5-46A2-AFBD-669CEE921CBE}"/>
              </a:ext>
            </a:extLst>
          </p:cNvPr>
          <p:cNvPicPr>
            <a:picLocks noChangeAspect="1"/>
          </p:cNvPicPr>
          <p:nvPr/>
        </p:nvPicPr>
        <p:blipFill>
          <a:blip r:embed="rId119">
            <a:extLst>
              <a:ext uri="{96DAC541-7B7A-43D3-8B79-37D633B846F1}">
                <asvg:svgBlip xmlns:asvg="http://schemas.microsoft.com/office/drawing/2016/SVG/main" r:embed="rId120"/>
              </a:ext>
            </a:extLst>
          </a:blip>
          <a:stretch>
            <a:fillRect/>
          </a:stretch>
        </p:blipFill>
        <p:spPr>
          <a:xfrm>
            <a:off x="10445696" y="4479805"/>
            <a:ext cx="241299" cy="114285"/>
          </a:xfrm>
          <a:prstGeom prst="rect">
            <a:avLst/>
          </a:prstGeom>
        </p:spPr>
      </p:pic>
      <p:sp>
        <p:nvSpPr>
          <p:cNvPr id="97" name="Text 20">
            <a:extLst>
              <a:ext uri="{FF2B5EF4-FFF2-40B4-BE49-F238E27FC236}">
                <a16:creationId xmlns:a16="http://schemas.microsoft.com/office/drawing/2014/main" id="{DEEA00B9-478C-436E-A8F5-24E5A2061828}"/>
              </a:ext>
            </a:extLst>
          </p:cNvPr>
          <p:cNvSpPr/>
          <p:nvPr/>
        </p:nvSpPr>
        <p:spPr>
          <a:xfrm>
            <a:off x="9895366" y="4895678"/>
            <a:ext cx="1202260" cy="224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Универсальное в</a:t>
            </a:r>
            <a:r>
              <a:rPr lang="en-US" sz="1100" dirty="0" err="1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осстановление</a:t>
            </a:r>
            <a:endParaRPr lang="en-US" sz="1100" dirty="0">
              <a:solidFill>
                <a:srgbClr val="01204D"/>
              </a:solidFill>
            </a:endParaRPr>
          </a:p>
        </p:txBody>
      </p:sp>
      <p:pic>
        <p:nvPicPr>
          <p:cNvPr id="98" name="Image 67" descr=" ">
            <a:extLst>
              <a:ext uri="{FF2B5EF4-FFF2-40B4-BE49-F238E27FC236}">
                <a16:creationId xmlns:a16="http://schemas.microsoft.com/office/drawing/2014/main" id="{A9D61F25-CC63-4306-98DF-F592571F221D}"/>
              </a:ext>
            </a:extLst>
          </p:cNvPr>
          <p:cNvPicPr>
            <a:picLocks noChangeAspect="1"/>
          </p:cNvPicPr>
          <p:nvPr/>
        </p:nvPicPr>
        <p:blipFill>
          <a:blip r:embed="rId121"/>
          <a:stretch>
            <a:fillRect/>
          </a:stretch>
        </p:blipFill>
        <p:spPr>
          <a:xfrm>
            <a:off x="8274009" y="1682995"/>
            <a:ext cx="2870185" cy="1714277"/>
          </a:xfrm>
          <a:prstGeom prst="rect">
            <a:avLst/>
          </a:prstGeom>
        </p:spPr>
      </p:pic>
      <p:pic>
        <p:nvPicPr>
          <p:cNvPr id="99" name="Image 68" descr=" ">
            <a:extLst>
              <a:ext uri="{FF2B5EF4-FFF2-40B4-BE49-F238E27FC236}">
                <a16:creationId xmlns:a16="http://schemas.microsoft.com/office/drawing/2014/main" id="{03CF218C-2FA6-4668-B443-5E23BB807E44}"/>
              </a:ext>
            </a:extLst>
          </p:cNvPr>
          <p:cNvPicPr>
            <a:picLocks noChangeAspect="1"/>
          </p:cNvPicPr>
          <p:nvPr/>
        </p:nvPicPr>
        <p:blipFill>
          <a:blip r:embed="rId121"/>
          <a:stretch>
            <a:fillRect/>
          </a:stretch>
        </p:blipFill>
        <p:spPr>
          <a:xfrm>
            <a:off x="8274009" y="1682995"/>
            <a:ext cx="2870185" cy="1714277"/>
          </a:xfrm>
          <a:prstGeom prst="rect">
            <a:avLst/>
          </a:prstGeom>
        </p:spPr>
      </p:pic>
      <p:pic>
        <p:nvPicPr>
          <p:cNvPr id="100" name="Image 69" descr=" ">
            <a:extLst>
              <a:ext uri="{FF2B5EF4-FFF2-40B4-BE49-F238E27FC236}">
                <a16:creationId xmlns:a16="http://schemas.microsoft.com/office/drawing/2014/main" id="{4043A451-DC1F-4B8E-9306-AAFCC97107B8}"/>
              </a:ext>
            </a:extLst>
          </p:cNvPr>
          <p:cNvPicPr>
            <a:picLocks noChangeAspect="1"/>
          </p:cNvPicPr>
          <p:nvPr/>
        </p:nvPicPr>
        <p:blipFill>
          <a:blip r:embed="rId121"/>
          <a:stretch>
            <a:fillRect/>
          </a:stretch>
        </p:blipFill>
        <p:spPr>
          <a:xfrm>
            <a:off x="8274009" y="1682997"/>
            <a:ext cx="2870185" cy="1714273"/>
          </a:xfrm>
          <a:prstGeom prst="rect">
            <a:avLst/>
          </a:prstGeom>
        </p:spPr>
      </p:pic>
      <p:pic>
        <p:nvPicPr>
          <p:cNvPr id="101" name="Image 70" descr=" ">
            <a:extLst>
              <a:ext uri="{FF2B5EF4-FFF2-40B4-BE49-F238E27FC236}">
                <a16:creationId xmlns:a16="http://schemas.microsoft.com/office/drawing/2014/main" id="{7D0D15AF-DEAC-4CD7-A39A-700833365B91}"/>
              </a:ext>
            </a:extLst>
          </p:cNvPr>
          <p:cNvPicPr>
            <a:picLocks noChangeAspect="1"/>
          </p:cNvPicPr>
          <p:nvPr/>
        </p:nvPicPr>
        <p:blipFill>
          <a:blip r:embed="rId121"/>
          <a:stretch>
            <a:fillRect/>
          </a:stretch>
        </p:blipFill>
        <p:spPr>
          <a:xfrm>
            <a:off x="8274009" y="1682997"/>
            <a:ext cx="2870185" cy="1714273"/>
          </a:xfrm>
          <a:prstGeom prst="rect">
            <a:avLst/>
          </a:prstGeom>
        </p:spPr>
      </p:pic>
      <p:pic>
        <p:nvPicPr>
          <p:cNvPr id="102" name="Image 71" descr=" ">
            <a:extLst>
              <a:ext uri="{FF2B5EF4-FFF2-40B4-BE49-F238E27FC236}">
                <a16:creationId xmlns:a16="http://schemas.microsoft.com/office/drawing/2014/main" id="{45A0F20A-729F-4A3A-A677-4051D9AFD1F3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2025639" y="4502028"/>
            <a:ext cx="8080333" cy="12699"/>
          </a:xfrm>
          <a:prstGeom prst="rect">
            <a:avLst/>
          </a:prstGeom>
        </p:spPr>
      </p:pic>
      <p:pic>
        <p:nvPicPr>
          <p:cNvPr id="103" name="Image 72" descr=" ">
            <a:extLst>
              <a:ext uri="{FF2B5EF4-FFF2-40B4-BE49-F238E27FC236}">
                <a16:creationId xmlns:a16="http://schemas.microsoft.com/office/drawing/2014/main" id="{2037883F-EFFC-44D6-9306-F7F4376E1DFF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96DAC541-7B7A-43D3-8B79-37D633B846F1}">
                <asvg:svgBlip xmlns:asvg="http://schemas.microsoft.com/office/drawing/2016/SVG/main" r:embed="rId125"/>
              </a:ext>
            </a:extLst>
          </a:blip>
          <a:stretch>
            <a:fillRect/>
          </a:stretch>
        </p:blipFill>
        <p:spPr>
          <a:xfrm>
            <a:off x="2371714" y="5505197"/>
            <a:ext cx="7340561" cy="311109"/>
          </a:xfrm>
          <a:prstGeom prst="rect">
            <a:avLst/>
          </a:prstGeom>
        </p:spPr>
      </p:pic>
      <p:pic>
        <p:nvPicPr>
          <p:cNvPr id="104" name="Image 74" descr=" ">
            <a:extLst>
              <a:ext uri="{FF2B5EF4-FFF2-40B4-BE49-F238E27FC236}">
                <a16:creationId xmlns:a16="http://schemas.microsoft.com/office/drawing/2014/main" id="{9DF1715A-1E8C-4D13-A095-66FEC5E270C7}"/>
              </a:ext>
            </a:extLst>
          </p:cNvPr>
          <p:cNvPicPr>
            <a:picLocks noChangeAspect="1"/>
          </p:cNvPicPr>
          <p:nvPr/>
        </p:nvPicPr>
        <p:blipFill>
          <a:blip r:embed="rId126">
            <a:extLst>
              <a:ext uri="{96DAC541-7B7A-43D3-8B79-37D633B846F1}">
                <asvg:svgBlip xmlns:asvg="http://schemas.microsoft.com/office/drawing/2016/SVG/main" r:embed="rId127"/>
              </a:ext>
            </a:extLst>
          </a:blip>
          <a:stretch>
            <a:fillRect/>
          </a:stretch>
        </p:blipFill>
        <p:spPr>
          <a:xfrm>
            <a:off x="3089259" y="3340129"/>
            <a:ext cx="5930869" cy="809520"/>
          </a:xfrm>
          <a:prstGeom prst="rect">
            <a:avLst/>
          </a:prstGeom>
        </p:spPr>
      </p:pic>
      <p:sp>
        <p:nvSpPr>
          <p:cNvPr id="105" name="Text 10">
            <a:extLst>
              <a:ext uri="{FF2B5EF4-FFF2-40B4-BE49-F238E27FC236}">
                <a16:creationId xmlns:a16="http://schemas.microsoft.com/office/drawing/2014/main" id="{BC7916D6-79E1-4E72-8156-E24835158E8C}"/>
              </a:ext>
            </a:extLst>
          </p:cNvPr>
          <p:cNvSpPr/>
          <p:nvPr/>
        </p:nvSpPr>
        <p:spPr>
          <a:xfrm>
            <a:off x="1083107" y="4903930"/>
            <a:ext cx="1202260" cy="5798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1100" dirty="0">
                <a:solidFill>
                  <a:srgbClr val="01204D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Резервное копирование</a:t>
            </a:r>
            <a:endParaRPr lang="en-US" sz="1100" dirty="0">
              <a:solidFill>
                <a:srgbClr val="01204D"/>
              </a:solidFill>
            </a:endParaRPr>
          </a:p>
        </p:txBody>
      </p:sp>
      <p:grpSp>
        <p:nvGrpSpPr>
          <p:cNvPr id="106" name="Группа 105">
            <a:extLst>
              <a:ext uri="{FF2B5EF4-FFF2-40B4-BE49-F238E27FC236}">
                <a16:creationId xmlns:a16="http://schemas.microsoft.com/office/drawing/2014/main" id="{03C8670F-80CF-4ACD-9ABB-0E34B0908D4D}"/>
              </a:ext>
            </a:extLst>
          </p:cNvPr>
          <p:cNvGrpSpPr/>
          <p:nvPr/>
        </p:nvGrpSpPr>
        <p:grpSpPr>
          <a:xfrm rot="5400000" flipV="1">
            <a:off x="9233356" y="3247070"/>
            <a:ext cx="6857979" cy="363839"/>
            <a:chOff x="7246627" y="566413"/>
            <a:chExt cx="5777313" cy="306506"/>
          </a:xfrm>
        </p:grpSpPr>
        <p:sp>
          <p:nvSpPr>
            <p:cNvPr id="107" name="Прямоугольник 106">
              <a:extLst>
                <a:ext uri="{FF2B5EF4-FFF2-40B4-BE49-F238E27FC236}">
                  <a16:creationId xmlns:a16="http://schemas.microsoft.com/office/drawing/2014/main" id="{058F73A5-8374-4D3E-B4CA-767CE52E5100}"/>
                </a:ext>
              </a:extLst>
            </p:cNvPr>
            <p:cNvSpPr/>
            <p:nvPr/>
          </p:nvSpPr>
          <p:spPr>
            <a:xfrm>
              <a:off x="7246627" y="566413"/>
              <a:ext cx="306504" cy="306504"/>
            </a:xfrm>
            <a:prstGeom prst="rect">
              <a:avLst/>
            </a:prstGeom>
            <a:solidFill>
              <a:srgbClr val="001F4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08" name="Прямоугольник 107">
              <a:extLst>
                <a:ext uri="{FF2B5EF4-FFF2-40B4-BE49-F238E27FC236}">
                  <a16:creationId xmlns:a16="http://schemas.microsoft.com/office/drawing/2014/main" id="{655D6D73-A351-4084-B091-F39C6F040F96}"/>
                </a:ext>
              </a:extLst>
            </p:cNvPr>
            <p:cNvSpPr/>
            <p:nvPr/>
          </p:nvSpPr>
          <p:spPr>
            <a:xfrm>
              <a:off x="7547991" y="566413"/>
              <a:ext cx="306504" cy="306504"/>
            </a:xfrm>
            <a:prstGeom prst="rect">
              <a:avLst/>
            </a:prstGeom>
            <a:solidFill>
              <a:srgbClr val="163D7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09" name="Прямоугольник 108">
              <a:extLst>
                <a:ext uri="{FF2B5EF4-FFF2-40B4-BE49-F238E27FC236}">
                  <a16:creationId xmlns:a16="http://schemas.microsoft.com/office/drawing/2014/main" id="{CF62266F-FD6C-47EB-9FBA-24A566F79A67}"/>
                </a:ext>
              </a:extLst>
            </p:cNvPr>
            <p:cNvSpPr/>
            <p:nvPr/>
          </p:nvSpPr>
          <p:spPr>
            <a:xfrm>
              <a:off x="7854496" y="566413"/>
              <a:ext cx="306504" cy="306504"/>
            </a:xfrm>
            <a:prstGeom prst="rect">
              <a:avLst/>
            </a:prstGeom>
            <a:solidFill>
              <a:srgbClr val="1A7C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0" name="Прямоугольник 109">
              <a:extLst>
                <a:ext uri="{FF2B5EF4-FFF2-40B4-BE49-F238E27FC236}">
                  <a16:creationId xmlns:a16="http://schemas.microsoft.com/office/drawing/2014/main" id="{2559CA71-AF94-4DA7-AD86-34C3A2D5180E}"/>
                </a:ext>
              </a:extLst>
            </p:cNvPr>
            <p:cNvSpPr/>
            <p:nvPr/>
          </p:nvSpPr>
          <p:spPr>
            <a:xfrm>
              <a:off x="8155862" y="566413"/>
              <a:ext cx="306504" cy="306504"/>
            </a:xfrm>
            <a:prstGeom prst="rect">
              <a:avLst/>
            </a:prstGeom>
            <a:solidFill>
              <a:srgbClr val="83D0F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1" name="Прямоугольник 110">
              <a:extLst>
                <a:ext uri="{FF2B5EF4-FFF2-40B4-BE49-F238E27FC236}">
                  <a16:creationId xmlns:a16="http://schemas.microsoft.com/office/drawing/2014/main" id="{CFB11233-D193-4D36-B0BD-FD58220B84F0}"/>
                </a:ext>
              </a:extLst>
            </p:cNvPr>
            <p:cNvSpPr/>
            <p:nvPr/>
          </p:nvSpPr>
          <p:spPr>
            <a:xfrm>
              <a:off x="8462366" y="566413"/>
              <a:ext cx="306504" cy="306504"/>
            </a:xfrm>
            <a:prstGeom prst="rect">
              <a:avLst/>
            </a:prstGeom>
            <a:solidFill>
              <a:srgbClr val="73ACD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2" name="Прямоугольник 111">
              <a:extLst>
                <a:ext uri="{FF2B5EF4-FFF2-40B4-BE49-F238E27FC236}">
                  <a16:creationId xmlns:a16="http://schemas.microsoft.com/office/drawing/2014/main" id="{6DB57EB0-D79D-4372-BD41-85A9069FF738}"/>
                </a:ext>
              </a:extLst>
            </p:cNvPr>
            <p:cNvSpPr/>
            <p:nvPr/>
          </p:nvSpPr>
          <p:spPr>
            <a:xfrm>
              <a:off x="8763731" y="566413"/>
              <a:ext cx="306504" cy="306504"/>
            </a:xfrm>
            <a:prstGeom prst="rect">
              <a:avLst/>
            </a:prstGeom>
            <a:solidFill>
              <a:srgbClr val="D3E4F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3" name="Прямоугольник 112">
              <a:extLst>
                <a:ext uri="{FF2B5EF4-FFF2-40B4-BE49-F238E27FC236}">
                  <a16:creationId xmlns:a16="http://schemas.microsoft.com/office/drawing/2014/main" id="{F1EDE945-A7BD-48FF-BC58-45266EAD7B51}"/>
                </a:ext>
              </a:extLst>
            </p:cNvPr>
            <p:cNvSpPr/>
            <p:nvPr/>
          </p:nvSpPr>
          <p:spPr>
            <a:xfrm>
              <a:off x="9070234" y="566413"/>
              <a:ext cx="306504" cy="306504"/>
            </a:xfrm>
            <a:prstGeom prst="rect">
              <a:avLst/>
            </a:prstGeom>
            <a:solidFill>
              <a:srgbClr val="E7F1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4" name="Прямоугольник 113">
              <a:extLst>
                <a:ext uri="{FF2B5EF4-FFF2-40B4-BE49-F238E27FC236}">
                  <a16:creationId xmlns:a16="http://schemas.microsoft.com/office/drawing/2014/main" id="{14A11D00-67DC-443D-A20A-41AE9D5581C5}"/>
                </a:ext>
              </a:extLst>
            </p:cNvPr>
            <p:cNvSpPr/>
            <p:nvPr/>
          </p:nvSpPr>
          <p:spPr>
            <a:xfrm>
              <a:off x="9371599" y="566414"/>
              <a:ext cx="306504" cy="306504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5" name="Прямоугольник 114">
              <a:extLst>
                <a:ext uri="{FF2B5EF4-FFF2-40B4-BE49-F238E27FC236}">
                  <a16:creationId xmlns:a16="http://schemas.microsoft.com/office/drawing/2014/main" id="{98FB8120-2A88-468B-A6D2-50F6EA5027C0}"/>
                </a:ext>
              </a:extLst>
            </p:cNvPr>
            <p:cNvSpPr/>
            <p:nvPr/>
          </p:nvSpPr>
          <p:spPr>
            <a:xfrm>
              <a:off x="9678105" y="566414"/>
              <a:ext cx="306504" cy="306504"/>
            </a:xfrm>
            <a:prstGeom prst="rect">
              <a:avLst/>
            </a:prstGeom>
            <a:solidFill>
              <a:srgbClr val="3B3B3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6" name="Прямоугольник 115">
              <a:extLst>
                <a:ext uri="{FF2B5EF4-FFF2-40B4-BE49-F238E27FC236}">
                  <a16:creationId xmlns:a16="http://schemas.microsoft.com/office/drawing/2014/main" id="{2C762C1A-9045-49CC-82EE-3A0ACAF48AF7}"/>
                </a:ext>
              </a:extLst>
            </p:cNvPr>
            <p:cNvSpPr/>
            <p:nvPr/>
          </p:nvSpPr>
          <p:spPr>
            <a:xfrm>
              <a:off x="9979471" y="566414"/>
              <a:ext cx="306504" cy="306504"/>
            </a:xfrm>
            <a:prstGeom prst="rect">
              <a:avLst/>
            </a:prstGeom>
            <a:solidFill>
              <a:srgbClr val="7373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7" name="Прямоугольник 116">
              <a:extLst>
                <a:ext uri="{FF2B5EF4-FFF2-40B4-BE49-F238E27FC236}">
                  <a16:creationId xmlns:a16="http://schemas.microsoft.com/office/drawing/2014/main" id="{1F0554A7-4550-4104-AEA9-F89C4AB93AF3}"/>
                </a:ext>
              </a:extLst>
            </p:cNvPr>
            <p:cNvSpPr/>
            <p:nvPr/>
          </p:nvSpPr>
          <p:spPr>
            <a:xfrm>
              <a:off x="10285976" y="566414"/>
              <a:ext cx="306504" cy="306504"/>
            </a:xfrm>
            <a:prstGeom prst="rect">
              <a:avLst/>
            </a:prstGeom>
            <a:solidFill>
              <a:srgbClr val="9F9F9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8" name="Прямоугольник 117">
              <a:extLst>
                <a:ext uri="{FF2B5EF4-FFF2-40B4-BE49-F238E27FC236}">
                  <a16:creationId xmlns:a16="http://schemas.microsoft.com/office/drawing/2014/main" id="{FF57DA51-B371-4990-A402-A83C2FB52D02}"/>
                </a:ext>
              </a:extLst>
            </p:cNvPr>
            <p:cNvSpPr/>
            <p:nvPr/>
          </p:nvSpPr>
          <p:spPr>
            <a:xfrm>
              <a:off x="10587339" y="566414"/>
              <a:ext cx="306504" cy="306504"/>
            </a:xfrm>
            <a:prstGeom prst="rect">
              <a:avLst/>
            </a:prstGeom>
            <a:solidFill>
              <a:srgbClr val="D2D2D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19" name="Прямоугольник 118">
              <a:extLst>
                <a:ext uri="{FF2B5EF4-FFF2-40B4-BE49-F238E27FC236}">
                  <a16:creationId xmlns:a16="http://schemas.microsoft.com/office/drawing/2014/main" id="{3515C8ED-33F8-42B8-9173-314D1C674FBF}"/>
                </a:ext>
              </a:extLst>
            </p:cNvPr>
            <p:cNvSpPr/>
            <p:nvPr/>
          </p:nvSpPr>
          <p:spPr>
            <a:xfrm>
              <a:off x="10893842" y="566414"/>
              <a:ext cx="306504" cy="306504"/>
            </a:xfrm>
            <a:prstGeom prst="rect">
              <a:avLst/>
            </a:prstGeom>
            <a:solidFill>
              <a:srgbClr val="95959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20" name="Прямоугольник 119">
              <a:extLst>
                <a:ext uri="{FF2B5EF4-FFF2-40B4-BE49-F238E27FC236}">
                  <a16:creationId xmlns:a16="http://schemas.microsoft.com/office/drawing/2014/main" id="{6423A21F-295E-489F-9AB8-1D3060A49B43}"/>
                </a:ext>
              </a:extLst>
            </p:cNvPr>
            <p:cNvSpPr/>
            <p:nvPr/>
          </p:nvSpPr>
          <p:spPr>
            <a:xfrm>
              <a:off x="11195207" y="566414"/>
              <a:ext cx="306504" cy="306504"/>
            </a:xfrm>
            <a:prstGeom prst="rect">
              <a:avLst/>
            </a:prstGeom>
            <a:solidFill>
              <a:srgbClr val="CDCD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21" name="Прямоугольник 120">
              <a:extLst>
                <a:ext uri="{FF2B5EF4-FFF2-40B4-BE49-F238E27FC236}">
                  <a16:creationId xmlns:a16="http://schemas.microsoft.com/office/drawing/2014/main" id="{DFABE0E7-E6E2-4ED4-96B0-93085456FBA5}"/>
                </a:ext>
              </a:extLst>
            </p:cNvPr>
            <p:cNvSpPr/>
            <p:nvPr/>
          </p:nvSpPr>
          <p:spPr>
            <a:xfrm>
              <a:off x="11501713" y="566415"/>
              <a:ext cx="306504" cy="306504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22" name="Прямоугольник 121">
              <a:extLst>
                <a:ext uri="{FF2B5EF4-FFF2-40B4-BE49-F238E27FC236}">
                  <a16:creationId xmlns:a16="http://schemas.microsoft.com/office/drawing/2014/main" id="{4AA52F93-FD31-4BE2-A614-A2FFE7C181A3}"/>
                </a:ext>
              </a:extLst>
            </p:cNvPr>
            <p:cNvSpPr/>
            <p:nvPr/>
          </p:nvSpPr>
          <p:spPr>
            <a:xfrm>
              <a:off x="11803075" y="566415"/>
              <a:ext cx="306504" cy="306504"/>
            </a:xfrm>
            <a:prstGeom prst="rect">
              <a:avLst/>
            </a:prstGeom>
            <a:solidFill>
              <a:srgbClr val="D2091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23" name="Прямоугольник 122">
              <a:extLst>
                <a:ext uri="{FF2B5EF4-FFF2-40B4-BE49-F238E27FC236}">
                  <a16:creationId xmlns:a16="http://schemas.microsoft.com/office/drawing/2014/main" id="{B1B22C99-4B1F-4931-8F09-6B687756F73B}"/>
                </a:ext>
              </a:extLst>
            </p:cNvPr>
            <p:cNvSpPr/>
            <p:nvPr/>
          </p:nvSpPr>
          <p:spPr>
            <a:xfrm>
              <a:off x="12109577" y="566415"/>
              <a:ext cx="306504" cy="306504"/>
            </a:xfrm>
            <a:prstGeom prst="rect">
              <a:avLst/>
            </a:prstGeom>
            <a:solidFill>
              <a:srgbClr val="FF7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24" name="Прямоугольник 123">
              <a:extLst>
                <a:ext uri="{FF2B5EF4-FFF2-40B4-BE49-F238E27FC236}">
                  <a16:creationId xmlns:a16="http://schemas.microsoft.com/office/drawing/2014/main" id="{B25073F4-4C85-4278-93AC-E9C81C730FCE}"/>
                </a:ext>
              </a:extLst>
            </p:cNvPr>
            <p:cNvSpPr/>
            <p:nvPr/>
          </p:nvSpPr>
          <p:spPr>
            <a:xfrm>
              <a:off x="12410935" y="566414"/>
              <a:ext cx="306504" cy="306504"/>
            </a:xfrm>
            <a:prstGeom prst="rect">
              <a:avLst/>
            </a:prstGeom>
            <a:solidFill>
              <a:srgbClr val="F59B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  <p:sp>
          <p:nvSpPr>
            <p:cNvPr id="125" name="Прямоугольник 124">
              <a:extLst>
                <a:ext uri="{FF2B5EF4-FFF2-40B4-BE49-F238E27FC236}">
                  <a16:creationId xmlns:a16="http://schemas.microsoft.com/office/drawing/2014/main" id="{430ACCDB-F688-4437-A6EF-50E46FF3330B}"/>
                </a:ext>
              </a:extLst>
            </p:cNvPr>
            <p:cNvSpPr/>
            <p:nvPr/>
          </p:nvSpPr>
          <p:spPr>
            <a:xfrm>
              <a:off x="12717436" y="566415"/>
              <a:ext cx="306504" cy="306504"/>
            </a:xfrm>
            <a:prstGeom prst="rect">
              <a:avLst/>
            </a:prstGeom>
            <a:solidFill>
              <a:srgbClr val="9BC2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ru-RU" sz="3200" dirty="0">
                <a:solidFill>
                  <a:schemeClr val="bg2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47"/>
            <a:ext cx="571497" cy="6857107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4" name="Shape 1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5" name="Shape 2"/>
          <p:cNvSpPr/>
          <p:nvPr/>
        </p:nvSpPr>
        <p:spPr>
          <a:xfrm>
            <a:off x="952496" y="381398"/>
            <a:ext cx="10286947" cy="60952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" name="Shape 3"/>
          <p:cNvSpPr/>
          <p:nvPr/>
        </p:nvSpPr>
        <p:spPr>
          <a:xfrm>
            <a:off x="952496" y="381397"/>
            <a:ext cx="10286947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" name="Text 4"/>
          <p:cNvSpPr/>
          <p:nvPr/>
        </p:nvSpPr>
        <p:spPr>
          <a:xfrm>
            <a:off x="952496" y="381397"/>
            <a:ext cx="10752611" cy="402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2667" dirty="0">
                <a:solidFill>
                  <a:srgbClr val="00204D">
                    <a:alpha val="100000"/>
                  </a:srgbClr>
                </a:solidFill>
                <a:latin typeface="Loos Extended Black" pitchFamily="34" charset="0"/>
                <a:ea typeface="Loos Extended Black" pitchFamily="34" charset="-122"/>
                <a:cs typeface="Loos Extended Black" pitchFamily="34" charset="-120"/>
              </a:rPr>
              <a:t>ПОДДЕРЖИВАЕМЫЕ ПЛАТФОРМЫ</a:t>
            </a:r>
            <a:endParaRPr lang="en-US" sz="2667" dirty="0"/>
          </a:p>
        </p:txBody>
      </p:sp>
      <p:pic>
        <p:nvPicPr>
          <p:cNvPr id="123" name="Рисунок 122">
            <a:extLst>
              <a:ext uri="{FF2B5EF4-FFF2-40B4-BE49-F238E27FC236}">
                <a16:creationId xmlns:a16="http://schemas.microsoft.com/office/drawing/2014/main" id="{5911FAF9-1564-4C80-8750-02EBD37359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906" y="952540"/>
            <a:ext cx="10286189" cy="552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72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47"/>
            <a:ext cx="571497" cy="6857107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4" name="Shape 1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5" name="Shape 2"/>
          <p:cNvSpPr/>
          <p:nvPr/>
        </p:nvSpPr>
        <p:spPr>
          <a:xfrm>
            <a:off x="952496" y="381398"/>
            <a:ext cx="10667944" cy="60952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" name="Shape 3"/>
          <p:cNvSpPr/>
          <p:nvPr/>
        </p:nvSpPr>
        <p:spPr>
          <a:xfrm>
            <a:off x="952496" y="381397"/>
            <a:ext cx="10667944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" name="Text 4"/>
          <p:cNvSpPr/>
          <p:nvPr/>
        </p:nvSpPr>
        <p:spPr>
          <a:xfrm>
            <a:off x="952496" y="381397"/>
            <a:ext cx="10752611" cy="402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2667" dirty="0">
                <a:solidFill>
                  <a:srgbClr val="00204D">
                    <a:alpha val="100000"/>
                  </a:srgbClr>
                </a:solidFill>
                <a:latin typeface="Loos Extended Black" pitchFamily="34" charset="0"/>
                <a:ea typeface="Loos Extended Black" pitchFamily="34" charset="-122"/>
                <a:cs typeface="Loos Extended Black" pitchFamily="34" charset="-120"/>
              </a:rPr>
              <a:t>ХРАНЕНИЕ РЕЗЕРВНЫХ КОПИЙ</a:t>
            </a:r>
            <a:endParaRPr lang="en-US" sz="2667" dirty="0"/>
          </a:p>
        </p:txBody>
      </p:sp>
      <p:sp>
        <p:nvSpPr>
          <p:cNvPr id="8" name="Shape 5"/>
          <p:cNvSpPr/>
          <p:nvPr/>
        </p:nvSpPr>
        <p:spPr>
          <a:xfrm>
            <a:off x="952496" y="1206790"/>
            <a:ext cx="10667944" cy="526981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" name="Shape 6"/>
          <p:cNvSpPr/>
          <p:nvPr/>
        </p:nvSpPr>
        <p:spPr>
          <a:xfrm>
            <a:off x="952496" y="1206790"/>
            <a:ext cx="10667944" cy="526981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10" name="Image 1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496" y="1206790"/>
            <a:ext cx="3740131" cy="5269813"/>
          </a:xfrm>
          <a:prstGeom prst="rect">
            <a:avLst/>
          </a:prstGeom>
        </p:spPr>
      </p:pic>
      <p:pic>
        <p:nvPicPr>
          <p:cNvPr id="11" name="Image 2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845" y="1340123"/>
            <a:ext cx="3473432" cy="1041264"/>
          </a:xfrm>
          <a:prstGeom prst="rect">
            <a:avLst/>
          </a:prstGeom>
        </p:spPr>
      </p:pic>
      <p:pic>
        <p:nvPicPr>
          <p:cNvPr id="12" name="Image 3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4048" y="1681440"/>
            <a:ext cx="1477027" cy="358629"/>
          </a:xfrm>
          <a:prstGeom prst="rect">
            <a:avLst/>
          </a:prstGeom>
        </p:spPr>
      </p:pic>
      <p:pic>
        <p:nvPicPr>
          <p:cNvPr id="13" name="Image 4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08982" y="1904802"/>
            <a:ext cx="81748" cy="89545"/>
          </a:xfrm>
          <a:prstGeom prst="rect">
            <a:avLst/>
          </a:prstGeom>
        </p:spPr>
      </p:pic>
      <p:pic>
        <p:nvPicPr>
          <p:cNvPr id="14" name="Image 5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10306" y="1859948"/>
            <a:ext cx="117900" cy="178000"/>
          </a:xfrm>
          <a:prstGeom prst="rect">
            <a:avLst/>
          </a:prstGeom>
        </p:spPr>
      </p:pic>
      <p:pic>
        <p:nvPicPr>
          <p:cNvPr id="15" name="Image 6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446657" y="1903301"/>
            <a:ext cx="90840" cy="134635"/>
          </a:xfrm>
          <a:prstGeom prst="rect">
            <a:avLst/>
          </a:prstGeom>
        </p:spPr>
      </p:pic>
      <p:pic>
        <p:nvPicPr>
          <p:cNvPr id="16" name="Image 7" descr=" 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554609" y="1903351"/>
            <a:ext cx="82659" cy="92448"/>
          </a:xfrm>
          <a:prstGeom prst="rect">
            <a:avLst/>
          </a:prstGeom>
        </p:spPr>
      </p:pic>
      <p:pic>
        <p:nvPicPr>
          <p:cNvPr id="17" name="Image 8" descr=" 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656132" y="1903351"/>
            <a:ext cx="88653" cy="92423"/>
          </a:xfrm>
          <a:prstGeom prst="rect">
            <a:avLst/>
          </a:prstGeom>
        </p:spPr>
      </p:pic>
      <p:pic>
        <p:nvPicPr>
          <p:cNvPr id="18" name="Image 9" descr=" 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755758" y="1904802"/>
            <a:ext cx="87369" cy="89545"/>
          </a:xfrm>
          <a:prstGeom prst="rect">
            <a:avLst/>
          </a:prstGeom>
        </p:spPr>
      </p:pic>
      <p:pic>
        <p:nvPicPr>
          <p:cNvPr id="19" name="Image 10" descr=" 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859323" y="1903301"/>
            <a:ext cx="90835" cy="134635"/>
          </a:xfrm>
          <a:prstGeom prst="rect">
            <a:avLst/>
          </a:prstGeom>
        </p:spPr>
      </p:pic>
      <p:pic>
        <p:nvPicPr>
          <p:cNvPr id="20" name="Image 11" descr=" 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2958555" y="1904801"/>
            <a:ext cx="94988" cy="133147"/>
          </a:xfrm>
          <a:prstGeom prst="rect">
            <a:avLst/>
          </a:prstGeom>
        </p:spPr>
      </p:pic>
      <p:pic>
        <p:nvPicPr>
          <p:cNvPr id="21" name="Image 12" descr=" 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068889" y="1904802"/>
            <a:ext cx="80809" cy="89545"/>
          </a:xfrm>
          <a:prstGeom prst="rect">
            <a:avLst/>
          </a:prstGeom>
        </p:spPr>
      </p:pic>
      <p:pic>
        <p:nvPicPr>
          <p:cNvPr id="22" name="Image 13" descr=" "/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160425" y="1904802"/>
            <a:ext cx="87369" cy="89545"/>
          </a:xfrm>
          <a:prstGeom prst="rect">
            <a:avLst/>
          </a:prstGeom>
        </p:spPr>
      </p:pic>
      <p:pic>
        <p:nvPicPr>
          <p:cNvPr id="23" name="Image 14" descr=" "/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260147" y="1904801"/>
            <a:ext cx="94984" cy="133147"/>
          </a:xfrm>
          <a:prstGeom prst="rect">
            <a:avLst/>
          </a:prstGeom>
        </p:spPr>
      </p:pic>
      <p:pic>
        <p:nvPicPr>
          <p:cNvPr id="24" name="Image 15" descr=" "/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370454" y="1903301"/>
            <a:ext cx="90844" cy="134635"/>
          </a:xfrm>
          <a:prstGeom prst="rect">
            <a:avLst/>
          </a:prstGeom>
        </p:spPr>
      </p:pic>
      <p:pic>
        <p:nvPicPr>
          <p:cNvPr id="25" name="Image 16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845" y="2330593"/>
            <a:ext cx="3473432" cy="1041264"/>
          </a:xfrm>
          <a:prstGeom prst="rect">
            <a:avLst/>
          </a:prstGeom>
        </p:spPr>
      </p:pic>
      <p:sp>
        <p:nvSpPr>
          <p:cNvPr id="26" name="Text 7"/>
          <p:cNvSpPr/>
          <p:nvPr/>
        </p:nvSpPr>
        <p:spPr>
          <a:xfrm>
            <a:off x="2047865" y="2755989"/>
            <a:ext cx="1600192" cy="2412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200" dirty="0">
                <a:solidFill>
                  <a:srgbClr val="FFFFFF">
                    <a:alpha val="100000"/>
                  </a:srgbClr>
                </a:solidFill>
                <a:latin typeface="Loos Wide Bold" pitchFamily="34" charset="0"/>
                <a:ea typeface="Loos Wide Bold" pitchFamily="34" charset="-122"/>
                <a:cs typeface="Loos Wide Bold" pitchFamily="34" charset="-120"/>
              </a:rPr>
              <a:t>Локальные диски
</a:t>
            </a:r>
            <a:endParaRPr lang="en-US" sz="1200" dirty="0"/>
          </a:p>
        </p:txBody>
      </p:sp>
      <p:pic>
        <p:nvPicPr>
          <p:cNvPr id="27" name="Image 17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845" y="3321064"/>
            <a:ext cx="3473432" cy="1041264"/>
          </a:xfrm>
          <a:prstGeom prst="rect">
            <a:avLst/>
          </a:prstGeom>
        </p:spPr>
      </p:pic>
      <p:sp>
        <p:nvSpPr>
          <p:cNvPr id="28" name="Text 8"/>
          <p:cNvSpPr/>
          <p:nvPr/>
        </p:nvSpPr>
        <p:spPr>
          <a:xfrm>
            <a:off x="1924041" y="3651221"/>
            <a:ext cx="1797040" cy="431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200" dirty="0">
                <a:solidFill>
                  <a:srgbClr val="FFFFFF">
                    <a:alpha val="100000"/>
                  </a:srgbClr>
                </a:solidFill>
                <a:latin typeface="Loos Wide Bold" pitchFamily="34" charset="0"/>
                <a:ea typeface="Loos Wide Bold" pitchFamily="34" charset="-122"/>
                <a:cs typeface="Loos Wide Bold" pitchFamily="34" charset="-120"/>
              </a:rPr>
              <a:t>Сетевые хранилища NAS, SAN
</a:t>
            </a:r>
            <a:endParaRPr lang="en-US" sz="1200" dirty="0"/>
          </a:p>
        </p:txBody>
      </p:sp>
      <p:pic>
        <p:nvPicPr>
          <p:cNvPr id="29" name="Image 18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845" y="4311535"/>
            <a:ext cx="3473432" cy="1041264"/>
          </a:xfrm>
          <a:prstGeom prst="rect">
            <a:avLst/>
          </a:prstGeom>
        </p:spPr>
      </p:pic>
      <p:sp>
        <p:nvSpPr>
          <p:cNvPr id="30" name="Text 9"/>
          <p:cNvSpPr/>
          <p:nvPr/>
        </p:nvSpPr>
        <p:spPr>
          <a:xfrm>
            <a:off x="1638293" y="4641692"/>
            <a:ext cx="2368537" cy="431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1200" dirty="0">
                <a:solidFill>
                  <a:srgbClr val="FFFFFF">
                    <a:alpha val="100000"/>
                  </a:srgbClr>
                </a:solidFill>
                <a:latin typeface="Loos Wide Bold" pitchFamily="34" charset="0"/>
                <a:ea typeface="Loos Wide Bold" pitchFamily="34" charset="-122"/>
                <a:cs typeface="Loos Wide Bold" pitchFamily="34" charset="-120"/>
              </a:rPr>
              <a:t>Ленточные накопители 
и библиотеки, включая VTL</a:t>
            </a:r>
            <a:endParaRPr lang="en-US" sz="1200" dirty="0"/>
          </a:p>
        </p:txBody>
      </p:sp>
      <p:pic>
        <p:nvPicPr>
          <p:cNvPr id="31" name="Image 19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845" y="5302007"/>
            <a:ext cx="3473432" cy="1041264"/>
          </a:xfrm>
          <a:prstGeom prst="rect">
            <a:avLst/>
          </a:prstGeom>
        </p:spPr>
      </p:pic>
      <p:sp>
        <p:nvSpPr>
          <p:cNvPr id="32" name="Text 10"/>
          <p:cNvSpPr/>
          <p:nvPr/>
        </p:nvSpPr>
        <p:spPr>
          <a:xfrm>
            <a:off x="2209790" y="5727402"/>
            <a:ext cx="1276343" cy="2412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200" dirty="0">
                <a:solidFill>
                  <a:srgbClr val="FFFFFF">
                    <a:alpha val="100000"/>
                  </a:srgbClr>
                </a:solidFill>
                <a:latin typeface="Loos Wide Bold" pitchFamily="34" charset="0"/>
                <a:ea typeface="Loos Wide Bold" pitchFamily="34" charset="-122"/>
                <a:cs typeface="Loos Wide Bold" pitchFamily="34" charset="-120"/>
              </a:rPr>
              <a:t>Серверы SFTP</a:t>
            </a:r>
            <a:endParaRPr lang="en-US" sz="1200" dirty="0"/>
          </a:p>
        </p:txBody>
      </p:sp>
      <p:pic>
        <p:nvPicPr>
          <p:cNvPr id="33" name="Image 20"/>
          <p:cNvPicPr>
            <a:picLocks noChangeAspect="1"/>
          </p:cNvPicPr>
          <p:nvPr/>
        </p:nvPicPr>
        <p:blipFill>
          <a:blip r:embed="rId31"/>
          <a:srcRect/>
          <a:stretch/>
        </p:blipFill>
        <p:spPr>
          <a:xfrm>
            <a:off x="5010538" y="1206790"/>
            <a:ext cx="6609489" cy="52698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47"/>
            <a:ext cx="571497" cy="6857107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4" name="Shape 1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5" name="Shape 2"/>
          <p:cNvSpPr/>
          <p:nvPr/>
        </p:nvSpPr>
        <p:spPr>
          <a:xfrm>
            <a:off x="952496" y="381398"/>
            <a:ext cx="10667944" cy="60952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" name="Shape 3"/>
          <p:cNvSpPr/>
          <p:nvPr/>
        </p:nvSpPr>
        <p:spPr>
          <a:xfrm>
            <a:off x="952496" y="381397"/>
            <a:ext cx="10667944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" name="Text 4"/>
          <p:cNvSpPr/>
          <p:nvPr/>
        </p:nvSpPr>
        <p:spPr>
          <a:xfrm>
            <a:off x="952496" y="381397"/>
            <a:ext cx="10752611" cy="402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2667" dirty="0">
                <a:solidFill>
                  <a:srgbClr val="00204D">
                    <a:alpha val="100000"/>
                  </a:srgbClr>
                </a:solidFill>
                <a:latin typeface="Loos Extended Black" pitchFamily="34" charset="0"/>
                <a:ea typeface="Loos Extended Black" pitchFamily="34" charset="-122"/>
                <a:cs typeface="Loos Extended Black" pitchFamily="34" charset="-120"/>
              </a:rPr>
              <a:t>ВОССТАНОВЛЕНИЕ</a:t>
            </a:r>
            <a:endParaRPr lang="en-US" sz="2667" dirty="0"/>
          </a:p>
        </p:txBody>
      </p:sp>
      <p:sp>
        <p:nvSpPr>
          <p:cNvPr id="8" name="Shape 5"/>
          <p:cNvSpPr/>
          <p:nvPr/>
        </p:nvSpPr>
        <p:spPr>
          <a:xfrm>
            <a:off x="952496" y="1016314"/>
            <a:ext cx="10667944" cy="546028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" name="Shape 6"/>
          <p:cNvSpPr/>
          <p:nvPr/>
        </p:nvSpPr>
        <p:spPr>
          <a:xfrm>
            <a:off x="952496" y="1016315"/>
            <a:ext cx="10667944" cy="26349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10" name="Shape 7"/>
          <p:cNvSpPr/>
          <p:nvPr/>
        </p:nvSpPr>
        <p:spPr>
          <a:xfrm>
            <a:off x="952496" y="1016315"/>
            <a:ext cx="5238723" cy="2634907"/>
          </a:xfrm>
          <a:prstGeom prst="roundRect">
            <a:avLst>
              <a:gd name="adj" fmla="val 4858"/>
            </a:avLst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11" name="Shape 8"/>
          <p:cNvSpPr/>
          <p:nvPr/>
        </p:nvSpPr>
        <p:spPr>
          <a:xfrm>
            <a:off x="952496" y="1016315"/>
            <a:ext cx="5238723" cy="26349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12" name="Image 1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496" y="1016315"/>
            <a:ext cx="5238723" cy="634917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2547396" y="1206790"/>
            <a:ext cx="2048923" cy="3216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51"/>
              </a:spcAft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Через веб-консоль</a:t>
            </a:r>
            <a:endParaRPr lang="en-US" sz="1600" dirty="0"/>
          </a:p>
        </p:txBody>
      </p:sp>
      <p:sp>
        <p:nvSpPr>
          <p:cNvPr id="14" name="Shape 10"/>
          <p:cNvSpPr/>
          <p:nvPr/>
        </p:nvSpPr>
        <p:spPr>
          <a:xfrm>
            <a:off x="952496" y="1778215"/>
            <a:ext cx="5238723" cy="1873007"/>
          </a:xfrm>
          <a:prstGeom prst="roundRect">
            <a:avLst>
              <a:gd name="adj" fmla="val 6834"/>
            </a:avLst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15" name="Image 2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497" y="1778215"/>
            <a:ext cx="1661575" cy="1873007"/>
          </a:xfrm>
          <a:prstGeom prst="rect">
            <a:avLst/>
          </a:prstGeom>
        </p:spPr>
      </p:pic>
      <p:sp>
        <p:nvSpPr>
          <p:cNvPr id="16" name="Shape 11"/>
          <p:cNvSpPr/>
          <p:nvPr/>
        </p:nvSpPr>
        <p:spPr>
          <a:xfrm>
            <a:off x="1434036" y="2005720"/>
            <a:ext cx="698496" cy="69840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17" name="Image 3" descr=" 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10236" y="2073230"/>
            <a:ext cx="546097" cy="563377"/>
          </a:xfrm>
          <a:prstGeom prst="rect">
            <a:avLst/>
          </a:prstGeom>
        </p:spPr>
      </p:pic>
      <p:sp>
        <p:nvSpPr>
          <p:cNvPr id="18" name="Shape 12"/>
          <p:cNvSpPr/>
          <p:nvPr/>
        </p:nvSpPr>
        <p:spPr>
          <a:xfrm>
            <a:off x="1462609" y="2767621"/>
            <a:ext cx="641347" cy="65609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19" name="Text 13"/>
          <p:cNvSpPr/>
          <p:nvPr/>
        </p:nvSpPr>
        <p:spPr>
          <a:xfrm>
            <a:off x="1437209" y="2949637"/>
            <a:ext cx="692147" cy="342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000"/>
              </a:spcAft>
            </a:pP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Машина</a:t>
            </a: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 целиком</a:t>
            </a:r>
            <a:endParaRPr lang="en-US" sz="1200" dirty="0"/>
          </a:p>
        </p:txBody>
      </p:sp>
      <p:pic>
        <p:nvPicPr>
          <p:cNvPr id="20" name="Image 4" descr=" 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41070" y="1778215"/>
            <a:ext cx="1661575" cy="1873007"/>
          </a:xfrm>
          <a:prstGeom prst="rect">
            <a:avLst/>
          </a:prstGeom>
        </p:spPr>
      </p:pic>
      <p:sp>
        <p:nvSpPr>
          <p:cNvPr id="21" name="Shape 14"/>
          <p:cNvSpPr/>
          <p:nvPr/>
        </p:nvSpPr>
        <p:spPr>
          <a:xfrm>
            <a:off x="3222609" y="2005720"/>
            <a:ext cx="698496" cy="69840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22" name="Image 5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87859" y="2335468"/>
            <a:ext cx="482408" cy="295633"/>
          </a:xfrm>
          <a:prstGeom prst="rect">
            <a:avLst/>
          </a:prstGeom>
        </p:spPr>
      </p:pic>
      <p:pic>
        <p:nvPicPr>
          <p:cNvPr id="23" name="Image 6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287859" y="2249890"/>
            <a:ext cx="225643" cy="85577"/>
          </a:xfrm>
          <a:prstGeom prst="rect">
            <a:avLst/>
          </a:prstGeom>
        </p:spPr>
      </p:pic>
      <p:pic>
        <p:nvPicPr>
          <p:cNvPr id="24" name="Image 7" descr=" 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513502" y="2078736"/>
            <a:ext cx="342353" cy="451225"/>
          </a:xfrm>
          <a:prstGeom prst="rect">
            <a:avLst/>
          </a:prstGeom>
        </p:spPr>
      </p:pic>
      <p:pic>
        <p:nvPicPr>
          <p:cNvPr id="25" name="Image 8" descr=" 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513502" y="2296566"/>
            <a:ext cx="256765" cy="38901"/>
          </a:xfrm>
          <a:prstGeom prst="rect">
            <a:avLst/>
          </a:prstGeom>
        </p:spPr>
      </p:pic>
      <p:pic>
        <p:nvPicPr>
          <p:cNvPr id="26" name="Image 9" descr=" 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513502" y="2335467"/>
            <a:ext cx="256765" cy="194493"/>
          </a:xfrm>
          <a:prstGeom prst="rect">
            <a:avLst/>
          </a:prstGeom>
        </p:spPr>
      </p:pic>
      <p:pic>
        <p:nvPicPr>
          <p:cNvPr id="27" name="Image 10" descr=" 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731363" y="2078735"/>
            <a:ext cx="124492" cy="124479"/>
          </a:xfrm>
          <a:prstGeom prst="rect">
            <a:avLst/>
          </a:prstGeom>
        </p:spPr>
      </p:pic>
      <p:sp>
        <p:nvSpPr>
          <p:cNvPr id="28" name="Shape 15"/>
          <p:cNvSpPr/>
          <p:nvPr/>
        </p:nvSpPr>
        <p:spPr>
          <a:xfrm>
            <a:off x="3181335" y="2767621"/>
            <a:ext cx="781045" cy="65609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29" name="Text 16"/>
          <p:cNvSpPr/>
          <p:nvPr/>
        </p:nvSpPr>
        <p:spPr>
          <a:xfrm>
            <a:off x="3155935" y="2949637"/>
            <a:ext cx="831845" cy="342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000"/>
              </a:spcAft>
            </a:pP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Отдельные</a:t>
            </a: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 файлы</a:t>
            </a:r>
            <a:endParaRPr lang="en-US" sz="1200" dirty="0"/>
          </a:p>
        </p:txBody>
      </p:sp>
      <p:pic>
        <p:nvPicPr>
          <p:cNvPr id="30" name="Image 11" descr=" 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529645" y="1778215"/>
            <a:ext cx="1661575" cy="1873007"/>
          </a:xfrm>
          <a:prstGeom prst="rect">
            <a:avLst/>
          </a:prstGeom>
        </p:spPr>
      </p:pic>
      <p:sp>
        <p:nvSpPr>
          <p:cNvPr id="31" name="Shape 17"/>
          <p:cNvSpPr/>
          <p:nvPr/>
        </p:nvSpPr>
        <p:spPr>
          <a:xfrm>
            <a:off x="5011184" y="2005720"/>
            <a:ext cx="698496" cy="69840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32" name="Image 12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055634" y="2050164"/>
            <a:ext cx="609596" cy="609520"/>
          </a:xfrm>
          <a:prstGeom prst="rect">
            <a:avLst/>
          </a:prstGeom>
        </p:spPr>
      </p:pic>
      <p:sp>
        <p:nvSpPr>
          <p:cNvPr id="33" name="Shape 18"/>
          <p:cNvSpPr/>
          <p:nvPr/>
        </p:nvSpPr>
        <p:spPr>
          <a:xfrm>
            <a:off x="4865133" y="2767621"/>
            <a:ext cx="990595" cy="65609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34" name="Text 19"/>
          <p:cNvSpPr/>
          <p:nvPr/>
        </p:nvSpPr>
        <p:spPr>
          <a:xfrm>
            <a:off x="4839733" y="2949637"/>
            <a:ext cx="1041395" cy="342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000"/>
              </a:spcAft>
            </a:pP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Данные</a:t>
            </a: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 приложений</a:t>
            </a:r>
            <a:endParaRPr lang="en-US" sz="1200" dirty="0"/>
          </a:p>
        </p:txBody>
      </p:sp>
      <p:sp>
        <p:nvSpPr>
          <p:cNvPr id="35" name="Shape 20"/>
          <p:cNvSpPr/>
          <p:nvPr/>
        </p:nvSpPr>
        <p:spPr>
          <a:xfrm>
            <a:off x="6381717" y="1016315"/>
            <a:ext cx="5238723" cy="2634907"/>
          </a:xfrm>
          <a:prstGeom prst="roundRect">
            <a:avLst>
              <a:gd name="adj" fmla="val 4858"/>
            </a:avLst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36" name="Shape 21"/>
          <p:cNvSpPr/>
          <p:nvPr/>
        </p:nvSpPr>
        <p:spPr>
          <a:xfrm>
            <a:off x="6381717" y="1016315"/>
            <a:ext cx="5238723" cy="26349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37" name="Image 13" descr=" 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381717" y="1016315"/>
            <a:ext cx="5238723" cy="634917"/>
          </a:xfrm>
          <a:prstGeom prst="rect">
            <a:avLst/>
          </a:prstGeom>
        </p:spPr>
      </p:pic>
      <p:sp>
        <p:nvSpPr>
          <p:cNvPr id="38" name="Text 22"/>
          <p:cNvSpPr/>
          <p:nvPr/>
        </p:nvSpPr>
        <p:spPr>
          <a:xfrm>
            <a:off x="7662294" y="1206790"/>
            <a:ext cx="2677569" cy="3216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51"/>
              </a:spcAft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С загрузочного носителя</a:t>
            </a:r>
            <a:endParaRPr lang="en-US" sz="1600" dirty="0"/>
          </a:p>
        </p:txBody>
      </p:sp>
      <p:sp>
        <p:nvSpPr>
          <p:cNvPr id="39" name="Shape 23"/>
          <p:cNvSpPr/>
          <p:nvPr/>
        </p:nvSpPr>
        <p:spPr>
          <a:xfrm>
            <a:off x="6381717" y="1778215"/>
            <a:ext cx="5238723" cy="1873007"/>
          </a:xfrm>
          <a:prstGeom prst="roundRect">
            <a:avLst>
              <a:gd name="adj" fmla="val 6834"/>
            </a:avLst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40" name="Image 14" descr=" 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381718" y="1778215"/>
            <a:ext cx="2555861" cy="1873007"/>
          </a:xfrm>
          <a:prstGeom prst="rect">
            <a:avLst/>
          </a:prstGeom>
        </p:spPr>
      </p:pic>
      <p:sp>
        <p:nvSpPr>
          <p:cNvPr id="41" name="Shape 24"/>
          <p:cNvSpPr/>
          <p:nvPr/>
        </p:nvSpPr>
        <p:spPr>
          <a:xfrm>
            <a:off x="7310400" y="2005720"/>
            <a:ext cx="698496" cy="69840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42" name="Image 15" descr=" 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358558" y="2100189"/>
            <a:ext cx="555857" cy="555788"/>
          </a:xfrm>
          <a:prstGeom prst="rect">
            <a:avLst/>
          </a:prstGeom>
        </p:spPr>
      </p:pic>
      <p:pic>
        <p:nvPicPr>
          <p:cNvPr id="43" name="Image 16" descr=" 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82810" y="2053871"/>
            <a:ext cx="277929" cy="277900"/>
          </a:xfrm>
          <a:prstGeom prst="rect">
            <a:avLst/>
          </a:prstGeom>
        </p:spPr>
      </p:pic>
      <p:pic>
        <p:nvPicPr>
          <p:cNvPr id="44" name="Image 17" descr=" "/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414138" y="2155769"/>
            <a:ext cx="203815" cy="203793"/>
          </a:xfrm>
          <a:prstGeom prst="rect">
            <a:avLst/>
          </a:prstGeom>
        </p:spPr>
      </p:pic>
      <p:pic>
        <p:nvPicPr>
          <p:cNvPr id="45" name="Image 18" descr=" "/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682803" y="2100188"/>
            <a:ext cx="231604" cy="231584"/>
          </a:xfrm>
          <a:prstGeom prst="rect">
            <a:avLst/>
          </a:prstGeom>
        </p:spPr>
      </p:pic>
      <p:pic>
        <p:nvPicPr>
          <p:cNvPr id="46" name="Image 19" descr=" "/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414138" y="2396616"/>
            <a:ext cx="203815" cy="203793"/>
          </a:xfrm>
          <a:prstGeom prst="rect">
            <a:avLst/>
          </a:prstGeom>
        </p:spPr>
      </p:pic>
      <p:pic>
        <p:nvPicPr>
          <p:cNvPr id="47" name="Image 20" descr=" "/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655017" y="2396616"/>
            <a:ext cx="203815" cy="203793"/>
          </a:xfrm>
          <a:prstGeom prst="rect">
            <a:avLst/>
          </a:prstGeom>
        </p:spPr>
      </p:pic>
      <p:sp>
        <p:nvSpPr>
          <p:cNvPr id="48" name="Shape 25"/>
          <p:cNvSpPr/>
          <p:nvPr/>
        </p:nvSpPr>
        <p:spPr>
          <a:xfrm>
            <a:off x="6964327" y="2767621"/>
            <a:ext cx="1390643" cy="65609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49" name="Text 26"/>
          <p:cNvSpPr/>
          <p:nvPr/>
        </p:nvSpPr>
        <p:spPr>
          <a:xfrm>
            <a:off x="6938927" y="2949637"/>
            <a:ext cx="1441443" cy="342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000"/>
              </a:spcAft>
            </a:pP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Готовые шаблоны </a:t>
            </a: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в комплекте</a:t>
            </a:r>
            <a:endParaRPr lang="en-US" sz="1200" dirty="0"/>
          </a:p>
        </p:txBody>
      </p:sp>
      <p:pic>
        <p:nvPicPr>
          <p:cNvPr id="50" name="Image 21" descr=" 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064579" y="1778215"/>
            <a:ext cx="2555861" cy="1873007"/>
          </a:xfrm>
          <a:prstGeom prst="rect">
            <a:avLst/>
          </a:prstGeom>
        </p:spPr>
      </p:pic>
      <p:sp>
        <p:nvSpPr>
          <p:cNvPr id="51" name="Shape 27"/>
          <p:cNvSpPr/>
          <p:nvPr/>
        </p:nvSpPr>
        <p:spPr>
          <a:xfrm>
            <a:off x="9993261" y="2005720"/>
            <a:ext cx="698496" cy="69840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52" name="Image 22" descr=" "/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10043569" y="2321294"/>
            <a:ext cx="515673" cy="149255"/>
          </a:xfrm>
          <a:prstGeom prst="rect">
            <a:avLst/>
          </a:prstGeom>
        </p:spPr>
      </p:pic>
      <p:pic>
        <p:nvPicPr>
          <p:cNvPr id="53" name="Image 23" descr=" "/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043569" y="2508110"/>
            <a:ext cx="515673" cy="149453"/>
          </a:xfrm>
          <a:prstGeom prst="rect">
            <a:avLst/>
          </a:prstGeom>
        </p:spPr>
      </p:pic>
      <p:pic>
        <p:nvPicPr>
          <p:cNvPr id="54" name="Image 24" descr=" "/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0043569" y="2470747"/>
            <a:ext cx="515673" cy="37364"/>
          </a:xfrm>
          <a:prstGeom prst="rect">
            <a:avLst/>
          </a:prstGeom>
        </p:spPr>
      </p:pic>
      <p:pic>
        <p:nvPicPr>
          <p:cNvPr id="55" name="Image 25" descr=" "/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0095888" y="2560417"/>
            <a:ext cx="44841" cy="37364"/>
          </a:xfrm>
          <a:prstGeom prst="rect">
            <a:avLst/>
          </a:prstGeom>
        </p:spPr>
      </p:pic>
      <p:pic>
        <p:nvPicPr>
          <p:cNvPr id="56" name="Image 26" descr=" "/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0178092" y="2366134"/>
            <a:ext cx="44841" cy="44841"/>
          </a:xfrm>
          <a:prstGeom prst="rect">
            <a:avLst/>
          </a:prstGeom>
        </p:spPr>
      </p:pic>
      <p:pic>
        <p:nvPicPr>
          <p:cNvPr id="57" name="Image 27" descr=" "/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0178092" y="2560417"/>
            <a:ext cx="44841" cy="37364"/>
          </a:xfrm>
          <a:prstGeom prst="rect">
            <a:avLst/>
          </a:prstGeom>
        </p:spPr>
      </p:pic>
      <p:pic>
        <p:nvPicPr>
          <p:cNvPr id="58" name="Image 28" descr=" "/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0327563" y="2052284"/>
            <a:ext cx="313888" cy="388577"/>
          </a:xfrm>
          <a:prstGeom prst="rect">
            <a:avLst/>
          </a:prstGeom>
        </p:spPr>
      </p:pic>
      <p:pic>
        <p:nvPicPr>
          <p:cNvPr id="59" name="Image 29" descr=" 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10327563" y="2336249"/>
            <a:ext cx="313888" cy="104612"/>
          </a:xfrm>
          <a:prstGeom prst="rect">
            <a:avLst/>
          </a:prstGeom>
        </p:spPr>
      </p:pic>
      <p:sp>
        <p:nvSpPr>
          <p:cNvPr id="60" name="Shape 28"/>
          <p:cNvSpPr/>
          <p:nvPr/>
        </p:nvSpPr>
        <p:spPr>
          <a:xfrm>
            <a:off x="9510663" y="2767621"/>
            <a:ext cx="1663692" cy="65609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1" name="Text 29"/>
          <p:cNvSpPr/>
          <p:nvPr/>
        </p:nvSpPr>
        <p:spPr>
          <a:xfrm>
            <a:off x="9485264" y="2949637"/>
            <a:ext cx="1714491" cy="342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000"/>
              </a:spcAft>
            </a:pP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Мастер </a:t>
            </a: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создания загрузочных носителей</a:t>
            </a:r>
            <a:endParaRPr lang="en-US" sz="1200" dirty="0"/>
          </a:p>
        </p:txBody>
      </p:sp>
      <p:sp>
        <p:nvSpPr>
          <p:cNvPr id="62" name="Shape 30"/>
          <p:cNvSpPr/>
          <p:nvPr/>
        </p:nvSpPr>
        <p:spPr>
          <a:xfrm>
            <a:off x="952496" y="3841696"/>
            <a:ext cx="10667944" cy="26349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3" name="Shape 31"/>
          <p:cNvSpPr/>
          <p:nvPr/>
        </p:nvSpPr>
        <p:spPr>
          <a:xfrm>
            <a:off x="952497" y="3841696"/>
            <a:ext cx="3428983" cy="26349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64" name="Image 30" descr=" 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952497" y="3841697"/>
            <a:ext cx="3428983" cy="584124"/>
          </a:xfrm>
          <a:prstGeom prst="rect">
            <a:avLst/>
          </a:prstGeom>
        </p:spPr>
      </p:pic>
      <p:sp>
        <p:nvSpPr>
          <p:cNvPr id="65" name="Text 32"/>
          <p:cNvSpPr/>
          <p:nvPr/>
        </p:nvSpPr>
        <p:spPr>
          <a:xfrm>
            <a:off x="1316560" y="4022648"/>
            <a:ext cx="2700853" cy="28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51"/>
              </a:spcAft>
            </a:pPr>
            <a:r>
              <a:rPr lang="en-US" sz="1400" dirty="0">
                <a:solidFill>
                  <a:srgbClr val="FFFFFF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Мгновенное восстановление</a:t>
            </a:r>
            <a:endParaRPr lang="en-US" sz="1400" dirty="0"/>
          </a:p>
        </p:txBody>
      </p:sp>
      <p:pic>
        <p:nvPicPr>
          <p:cNvPr id="66" name="Image 31" descr=" 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952497" y="4425821"/>
            <a:ext cx="3428983" cy="2050783"/>
          </a:xfrm>
          <a:prstGeom prst="rect">
            <a:avLst/>
          </a:prstGeom>
        </p:spPr>
      </p:pic>
      <p:sp>
        <p:nvSpPr>
          <p:cNvPr id="67" name="Shape 33"/>
          <p:cNvSpPr/>
          <p:nvPr/>
        </p:nvSpPr>
        <p:spPr>
          <a:xfrm>
            <a:off x="1206495" y="4743279"/>
            <a:ext cx="2920984" cy="1371421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8" name="Shape 34"/>
          <p:cNvSpPr/>
          <p:nvPr/>
        </p:nvSpPr>
        <p:spPr>
          <a:xfrm>
            <a:off x="1206495" y="4743279"/>
            <a:ext cx="2920984" cy="673012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9" name="Shape 35"/>
          <p:cNvSpPr/>
          <p:nvPr/>
        </p:nvSpPr>
        <p:spPr>
          <a:xfrm>
            <a:off x="1206495" y="4743279"/>
            <a:ext cx="156683" cy="673012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70" name="Image 32" descr=" "/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206495" y="4758706"/>
            <a:ext cx="140432" cy="126140"/>
          </a:xfrm>
          <a:prstGeom prst="rect">
            <a:avLst/>
          </a:prstGeom>
        </p:spPr>
      </p:pic>
      <p:pic>
        <p:nvPicPr>
          <p:cNvPr id="71" name="Image 33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1232659" y="4743280"/>
            <a:ext cx="130519" cy="110627"/>
          </a:xfrm>
          <a:prstGeom prst="rect">
            <a:avLst/>
          </a:prstGeom>
        </p:spPr>
      </p:pic>
      <p:sp>
        <p:nvSpPr>
          <p:cNvPr id="72" name="Shape 36"/>
          <p:cNvSpPr/>
          <p:nvPr/>
        </p:nvSpPr>
        <p:spPr>
          <a:xfrm>
            <a:off x="1490178" y="4743279"/>
            <a:ext cx="2637303" cy="673012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3" name="Text 37"/>
          <p:cNvSpPr/>
          <p:nvPr/>
        </p:nvSpPr>
        <p:spPr>
          <a:xfrm>
            <a:off x="1490177" y="4725910"/>
            <a:ext cx="2688103" cy="723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200" dirty="0">
                <a:solidFill>
                  <a:srgbClr val="000000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Восстановление любого </a:t>
            </a:r>
            <a:r>
              <a:rPr lang="en-US" sz="12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виртуального, физического или облачного </a:t>
            </a:r>
            <a:r>
              <a:rPr lang="en-US" sz="1200" dirty="0">
                <a:solidFill>
                  <a:srgbClr val="000000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сервера</a:t>
            </a:r>
            <a:r>
              <a:rPr lang="en-US" sz="12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, Windows или Linux</a:t>
            </a:r>
            <a:endParaRPr lang="en-US" sz="1200" dirty="0"/>
          </a:p>
        </p:txBody>
      </p:sp>
      <p:sp>
        <p:nvSpPr>
          <p:cNvPr id="74" name="Shape 38"/>
          <p:cNvSpPr/>
          <p:nvPr/>
        </p:nvSpPr>
        <p:spPr>
          <a:xfrm>
            <a:off x="1206495" y="5632164"/>
            <a:ext cx="2920984" cy="4825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5" name="Shape 39"/>
          <p:cNvSpPr/>
          <p:nvPr/>
        </p:nvSpPr>
        <p:spPr>
          <a:xfrm>
            <a:off x="1206495" y="5632164"/>
            <a:ext cx="156683" cy="4825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76" name="Image 34" descr=" "/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206495" y="5647590"/>
            <a:ext cx="140432" cy="126140"/>
          </a:xfrm>
          <a:prstGeom prst="rect">
            <a:avLst/>
          </a:prstGeom>
        </p:spPr>
      </p:pic>
      <p:pic>
        <p:nvPicPr>
          <p:cNvPr id="77" name="Image 35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1232659" y="5632164"/>
            <a:ext cx="130519" cy="110627"/>
          </a:xfrm>
          <a:prstGeom prst="rect">
            <a:avLst/>
          </a:prstGeom>
        </p:spPr>
      </p:pic>
      <p:sp>
        <p:nvSpPr>
          <p:cNvPr id="78" name="Shape 40"/>
          <p:cNvSpPr/>
          <p:nvPr/>
        </p:nvSpPr>
        <p:spPr>
          <a:xfrm>
            <a:off x="1490178" y="5632164"/>
            <a:ext cx="2637303" cy="4825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9" name="Text 41"/>
          <p:cNvSpPr/>
          <p:nvPr/>
        </p:nvSpPr>
        <p:spPr>
          <a:xfrm>
            <a:off x="1490177" y="5614793"/>
            <a:ext cx="2688103" cy="5333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200" dirty="0">
                <a:solidFill>
                  <a:srgbClr val="000000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Запуск виртуальной машины из резервной копии в средах VMware и Hyper-V</a:t>
            </a:r>
            <a:endParaRPr lang="en-US" sz="1200" dirty="0"/>
          </a:p>
        </p:txBody>
      </p:sp>
      <p:sp>
        <p:nvSpPr>
          <p:cNvPr id="80" name="Shape 42"/>
          <p:cNvSpPr/>
          <p:nvPr/>
        </p:nvSpPr>
        <p:spPr>
          <a:xfrm>
            <a:off x="4571978" y="3841696"/>
            <a:ext cx="3428983" cy="26349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81" name="Image 36" descr=" 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4571978" y="3841697"/>
            <a:ext cx="3428983" cy="584124"/>
          </a:xfrm>
          <a:prstGeom prst="rect">
            <a:avLst/>
          </a:prstGeom>
        </p:spPr>
      </p:pic>
      <p:sp>
        <p:nvSpPr>
          <p:cNvPr id="82" name="Text 43"/>
          <p:cNvSpPr/>
          <p:nvPr/>
        </p:nvSpPr>
        <p:spPr>
          <a:xfrm>
            <a:off x="4904292" y="4022648"/>
            <a:ext cx="2764352" cy="28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51"/>
              </a:spcAft>
            </a:pPr>
            <a:r>
              <a:rPr lang="en-US" sz="1400" dirty="0">
                <a:solidFill>
                  <a:srgbClr val="FFFFFF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Гранулярное восстановление</a:t>
            </a:r>
            <a:endParaRPr lang="en-US" sz="1400" dirty="0"/>
          </a:p>
        </p:txBody>
      </p:sp>
      <p:pic>
        <p:nvPicPr>
          <p:cNvPr id="83" name="Image 37" descr=" 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4571978" y="4425821"/>
            <a:ext cx="3428983" cy="2050783"/>
          </a:xfrm>
          <a:prstGeom prst="rect">
            <a:avLst/>
          </a:prstGeom>
        </p:spPr>
      </p:pic>
      <p:sp>
        <p:nvSpPr>
          <p:cNvPr id="84" name="Shape 44"/>
          <p:cNvSpPr/>
          <p:nvPr/>
        </p:nvSpPr>
        <p:spPr>
          <a:xfrm>
            <a:off x="4825976" y="4743280"/>
            <a:ext cx="2920984" cy="64949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85" name="Shape 45"/>
          <p:cNvSpPr/>
          <p:nvPr/>
        </p:nvSpPr>
        <p:spPr>
          <a:xfrm>
            <a:off x="4825976" y="4743279"/>
            <a:ext cx="2920984" cy="292061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86" name="Shape 46"/>
          <p:cNvSpPr/>
          <p:nvPr/>
        </p:nvSpPr>
        <p:spPr>
          <a:xfrm>
            <a:off x="4825976" y="4743279"/>
            <a:ext cx="156683" cy="292061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87" name="Image 38" descr=" "/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4825976" y="4758706"/>
            <a:ext cx="140432" cy="126140"/>
          </a:xfrm>
          <a:prstGeom prst="rect">
            <a:avLst/>
          </a:prstGeom>
        </p:spPr>
      </p:pic>
      <p:pic>
        <p:nvPicPr>
          <p:cNvPr id="88" name="Image 39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852141" y="4743280"/>
            <a:ext cx="130519" cy="110627"/>
          </a:xfrm>
          <a:prstGeom prst="rect">
            <a:avLst/>
          </a:prstGeom>
        </p:spPr>
      </p:pic>
      <p:sp>
        <p:nvSpPr>
          <p:cNvPr id="89" name="Shape 47"/>
          <p:cNvSpPr/>
          <p:nvPr/>
        </p:nvSpPr>
        <p:spPr>
          <a:xfrm>
            <a:off x="5109658" y="4743279"/>
            <a:ext cx="2637303" cy="292061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0" name="Text 48"/>
          <p:cNvSpPr/>
          <p:nvPr/>
        </p:nvSpPr>
        <p:spPr>
          <a:xfrm>
            <a:off x="5109658" y="4707460"/>
            <a:ext cx="2688103" cy="342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2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Поиск внутри копий, в том числе по маскам</a:t>
            </a:r>
            <a:endParaRPr lang="en-US" sz="1200" dirty="0"/>
          </a:p>
        </p:txBody>
      </p:sp>
      <p:sp>
        <p:nvSpPr>
          <p:cNvPr id="91" name="Shape 49"/>
          <p:cNvSpPr/>
          <p:nvPr/>
        </p:nvSpPr>
        <p:spPr>
          <a:xfrm>
            <a:off x="4825976" y="5251213"/>
            <a:ext cx="2920984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2" name="Shape 50"/>
          <p:cNvSpPr/>
          <p:nvPr/>
        </p:nvSpPr>
        <p:spPr>
          <a:xfrm>
            <a:off x="4825976" y="5251213"/>
            <a:ext cx="156683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93" name="Image 40" descr=" "/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4825976" y="5266641"/>
            <a:ext cx="140432" cy="126140"/>
          </a:xfrm>
          <a:prstGeom prst="rect">
            <a:avLst/>
          </a:prstGeom>
        </p:spPr>
      </p:pic>
      <p:pic>
        <p:nvPicPr>
          <p:cNvPr id="94" name="Image 41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852141" y="5251213"/>
            <a:ext cx="130519" cy="110627"/>
          </a:xfrm>
          <a:prstGeom prst="rect">
            <a:avLst/>
          </a:prstGeom>
        </p:spPr>
      </p:pic>
      <p:sp>
        <p:nvSpPr>
          <p:cNvPr id="95" name="Shape 51"/>
          <p:cNvSpPr/>
          <p:nvPr/>
        </p:nvSpPr>
        <p:spPr>
          <a:xfrm>
            <a:off x="5109658" y="5271203"/>
            <a:ext cx="2637303" cy="10158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6" name="Text 52"/>
          <p:cNvSpPr/>
          <p:nvPr/>
        </p:nvSpPr>
        <p:spPr>
          <a:xfrm>
            <a:off x="5109658" y="5235385"/>
            <a:ext cx="2688103" cy="1523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12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Выборочная</a:t>
            </a:r>
            <a:r>
              <a:rPr lang="en-US" sz="12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 загрузка файлов</a:t>
            </a:r>
            <a:endParaRPr lang="en-US" sz="1200" dirty="0"/>
          </a:p>
        </p:txBody>
      </p:sp>
      <p:sp>
        <p:nvSpPr>
          <p:cNvPr id="97" name="Shape 53"/>
          <p:cNvSpPr/>
          <p:nvPr/>
        </p:nvSpPr>
        <p:spPr>
          <a:xfrm>
            <a:off x="8191458" y="3841696"/>
            <a:ext cx="3428983" cy="26349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98" name="Image 42" descr=" 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8191458" y="3841697"/>
            <a:ext cx="3428983" cy="584124"/>
          </a:xfrm>
          <a:prstGeom prst="rect">
            <a:avLst/>
          </a:prstGeom>
        </p:spPr>
      </p:pic>
      <p:sp>
        <p:nvSpPr>
          <p:cNvPr id="99" name="Text 54"/>
          <p:cNvSpPr/>
          <p:nvPr/>
        </p:nvSpPr>
        <p:spPr>
          <a:xfrm>
            <a:off x="8406299" y="4022648"/>
            <a:ext cx="2999301" cy="28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251"/>
              </a:spcAft>
            </a:pPr>
            <a:r>
              <a:rPr lang="en-US" sz="1400" dirty="0">
                <a:solidFill>
                  <a:srgbClr val="FFFFFF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Универсальное восстановление</a:t>
            </a:r>
            <a:endParaRPr lang="en-US" sz="1400" dirty="0"/>
          </a:p>
        </p:txBody>
      </p:sp>
      <p:pic>
        <p:nvPicPr>
          <p:cNvPr id="100" name="Image 43" descr=" 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8191458" y="4425821"/>
            <a:ext cx="3428983" cy="2050783"/>
          </a:xfrm>
          <a:prstGeom prst="rect">
            <a:avLst/>
          </a:prstGeom>
        </p:spPr>
      </p:pic>
      <p:sp>
        <p:nvSpPr>
          <p:cNvPr id="101" name="Shape 55"/>
          <p:cNvSpPr/>
          <p:nvPr/>
        </p:nvSpPr>
        <p:spPr>
          <a:xfrm>
            <a:off x="8445456" y="4743279"/>
            <a:ext cx="2920984" cy="673012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102" name="Shape 56"/>
          <p:cNvSpPr/>
          <p:nvPr/>
        </p:nvSpPr>
        <p:spPr>
          <a:xfrm>
            <a:off x="8445456" y="4743279"/>
            <a:ext cx="2920984" cy="673012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103" name="Shape 57"/>
          <p:cNvSpPr/>
          <p:nvPr/>
        </p:nvSpPr>
        <p:spPr>
          <a:xfrm>
            <a:off x="8445456" y="4743279"/>
            <a:ext cx="156683" cy="673012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104" name="Image 44" descr=" "/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8445456" y="4758706"/>
            <a:ext cx="140432" cy="126140"/>
          </a:xfrm>
          <a:prstGeom prst="rect">
            <a:avLst/>
          </a:prstGeom>
        </p:spPr>
      </p:pic>
      <p:pic>
        <p:nvPicPr>
          <p:cNvPr id="105" name="Image 45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8471622" y="4743280"/>
            <a:ext cx="130519" cy="110627"/>
          </a:xfrm>
          <a:prstGeom prst="rect">
            <a:avLst/>
          </a:prstGeom>
        </p:spPr>
      </p:pic>
      <p:sp>
        <p:nvSpPr>
          <p:cNvPr id="106" name="Shape 58"/>
          <p:cNvSpPr/>
          <p:nvPr/>
        </p:nvSpPr>
        <p:spPr>
          <a:xfrm>
            <a:off x="8729139" y="4743279"/>
            <a:ext cx="2637303" cy="673012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107" name="Text 59"/>
          <p:cNvSpPr/>
          <p:nvPr/>
        </p:nvSpPr>
        <p:spPr>
          <a:xfrm>
            <a:off x="8729139" y="4724711"/>
            <a:ext cx="2688103" cy="723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2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Автоматический поиск драйверов и редактирование загрузочных таблиц при восстановлении </a:t>
            </a:r>
            <a:r>
              <a:rPr lang="en-US" sz="1200" dirty="0">
                <a:solidFill>
                  <a:srgbClr val="000000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на отличающееся железо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47"/>
            <a:ext cx="571497" cy="6857107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4" name="Shape 1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5" name="Shape 2"/>
          <p:cNvSpPr/>
          <p:nvPr/>
        </p:nvSpPr>
        <p:spPr>
          <a:xfrm>
            <a:off x="952496" y="381398"/>
            <a:ext cx="10667944" cy="60952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" name="Shape 3"/>
          <p:cNvSpPr/>
          <p:nvPr/>
        </p:nvSpPr>
        <p:spPr>
          <a:xfrm>
            <a:off x="952496" y="381397"/>
            <a:ext cx="10667944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" name="Text 4"/>
          <p:cNvSpPr/>
          <p:nvPr/>
        </p:nvSpPr>
        <p:spPr>
          <a:xfrm>
            <a:off x="952496" y="381397"/>
            <a:ext cx="10667944" cy="402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2667" dirty="0">
                <a:solidFill>
                  <a:srgbClr val="00204D">
                    <a:alpha val="100000"/>
                  </a:srgbClr>
                </a:solidFill>
                <a:latin typeface="Loos Extended Black" pitchFamily="34" charset="0"/>
                <a:ea typeface="Loos Extended Black" pitchFamily="34" charset="-122"/>
                <a:cs typeface="Loos Extended Black" pitchFamily="34" charset="-120"/>
              </a:rPr>
              <a:t>УПРАВЛЕНИЕ</a:t>
            </a:r>
            <a:endParaRPr lang="en-US" sz="2667" dirty="0"/>
          </a:p>
        </p:txBody>
      </p:sp>
      <p:sp>
        <p:nvSpPr>
          <p:cNvPr id="8" name="Shape 5"/>
          <p:cNvSpPr/>
          <p:nvPr/>
        </p:nvSpPr>
        <p:spPr>
          <a:xfrm>
            <a:off x="952496" y="1016314"/>
            <a:ext cx="10667944" cy="546028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9" name="Image 1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496" y="1016314"/>
            <a:ext cx="10667944" cy="3352364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435574" y="1175043"/>
            <a:ext cx="5981668" cy="234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Веб-консоль</a:t>
            </a:r>
            <a:endParaRPr lang="en-US" sz="1200" dirty="0"/>
          </a:p>
        </p:txBody>
      </p:sp>
      <p:sp>
        <p:nvSpPr>
          <p:cNvPr id="11" name="Shape 7"/>
          <p:cNvSpPr/>
          <p:nvPr/>
        </p:nvSpPr>
        <p:spPr>
          <a:xfrm>
            <a:off x="5435574" y="1549645"/>
            <a:ext cx="5930869" cy="126983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12" name="Shape 8"/>
          <p:cNvSpPr/>
          <p:nvPr/>
        </p:nvSpPr>
        <p:spPr>
          <a:xfrm>
            <a:off x="5435574" y="1549646"/>
            <a:ext cx="5930869" cy="57142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13" name="Shape 9"/>
          <p:cNvSpPr/>
          <p:nvPr/>
        </p:nvSpPr>
        <p:spPr>
          <a:xfrm>
            <a:off x="5435574" y="1549646"/>
            <a:ext cx="2101839" cy="57142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14" name="Image 2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5574" y="1581391"/>
            <a:ext cx="507997" cy="507933"/>
          </a:xfrm>
          <a:prstGeom prst="rect">
            <a:avLst/>
          </a:prstGeom>
        </p:spPr>
      </p:pic>
      <p:pic>
        <p:nvPicPr>
          <p:cNvPr id="15" name="Image 3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7173" y="1682977"/>
            <a:ext cx="304799" cy="304760"/>
          </a:xfrm>
          <a:prstGeom prst="rect">
            <a:avLst/>
          </a:prstGeom>
        </p:spPr>
      </p:pic>
      <p:pic>
        <p:nvPicPr>
          <p:cNvPr id="16" name="Image 4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84820" y="1689327"/>
            <a:ext cx="19051" cy="19048"/>
          </a:xfrm>
          <a:prstGeom prst="rect">
            <a:avLst/>
          </a:prstGeom>
        </p:spPr>
      </p:pic>
      <p:pic>
        <p:nvPicPr>
          <p:cNvPr id="17" name="Image 5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38771" y="1746469"/>
            <a:ext cx="177799" cy="19048"/>
          </a:xfrm>
          <a:prstGeom prst="rect">
            <a:avLst/>
          </a:prstGeom>
        </p:spPr>
      </p:pic>
      <p:pic>
        <p:nvPicPr>
          <p:cNvPr id="18" name="Image 6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8772" y="1784564"/>
            <a:ext cx="139699" cy="19048"/>
          </a:xfrm>
          <a:prstGeom prst="rect">
            <a:avLst/>
          </a:prstGeom>
        </p:spPr>
      </p:pic>
      <p:pic>
        <p:nvPicPr>
          <p:cNvPr id="19" name="Image 7" descr=" 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638771" y="1822659"/>
            <a:ext cx="76200" cy="19048"/>
          </a:xfrm>
          <a:prstGeom prst="rect">
            <a:avLst/>
          </a:prstGeom>
        </p:spPr>
      </p:pic>
      <p:pic>
        <p:nvPicPr>
          <p:cNvPr id="20" name="Image 8" descr=" 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89571" y="1860755"/>
            <a:ext cx="103372" cy="38095"/>
          </a:xfrm>
          <a:prstGeom prst="rect">
            <a:avLst/>
          </a:prstGeom>
        </p:spPr>
      </p:pic>
      <p:pic>
        <p:nvPicPr>
          <p:cNvPr id="21" name="Image 9" descr=" 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556222" y="1746470"/>
            <a:ext cx="63500" cy="95237"/>
          </a:xfrm>
          <a:prstGeom prst="rect">
            <a:avLst/>
          </a:prstGeom>
        </p:spPr>
      </p:pic>
      <p:sp>
        <p:nvSpPr>
          <p:cNvPr id="22" name="Text 10"/>
          <p:cNvSpPr/>
          <p:nvPr/>
        </p:nvSpPr>
        <p:spPr>
          <a:xfrm>
            <a:off x="6070568" y="1677687"/>
            <a:ext cx="1509176" cy="283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Единый инструмент для всех задач</a:t>
            </a:r>
            <a:endParaRPr lang="en-US" sz="1000" dirty="0"/>
          </a:p>
        </p:txBody>
      </p:sp>
      <p:sp>
        <p:nvSpPr>
          <p:cNvPr id="23" name="Shape 11"/>
          <p:cNvSpPr/>
          <p:nvPr/>
        </p:nvSpPr>
        <p:spPr>
          <a:xfrm>
            <a:off x="7791409" y="1581391"/>
            <a:ext cx="3575032" cy="50793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24" name="Shape 12"/>
          <p:cNvSpPr/>
          <p:nvPr/>
        </p:nvSpPr>
        <p:spPr>
          <a:xfrm>
            <a:off x="7791409" y="1581391"/>
            <a:ext cx="3575032" cy="50793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25" name="Image 10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1411" y="1581391"/>
            <a:ext cx="507997" cy="507933"/>
          </a:xfrm>
          <a:prstGeom prst="rect">
            <a:avLst/>
          </a:prstGeom>
        </p:spPr>
      </p:pic>
      <p:pic>
        <p:nvPicPr>
          <p:cNvPr id="26" name="Image 11" descr=" 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93010" y="1682977"/>
            <a:ext cx="304799" cy="304760"/>
          </a:xfrm>
          <a:prstGeom prst="rect">
            <a:avLst/>
          </a:prstGeom>
        </p:spPr>
      </p:pic>
      <p:pic>
        <p:nvPicPr>
          <p:cNvPr id="27" name="Image 12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054166" y="1881341"/>
            <a:ext cx="39413" cy="39409"/>
          </a:xfrm>
          <a:prstGeom prst="rect">
            <a:avLst/>
          </a:prstGeom>
        </p:spPr>
      </p:pic>
      <p:pic>
        <p:nvPicPr>
          <p:cNvPr id="28" name="Image 13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979715" y="1815654"/>
            <a:ext cx="39413" cy="39409"/>
          </a:xfrm>
          <a:prstGeom prst="rect">
            <a:avLst/>
          </a:prstGeom>
        </p:spPr>
      </p:pic>
      <p:pic>
        <p:nvPicPr>
          <p:cNvPr id="29" name="Image 14" descr=" "/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944682" y="1885718"/>
            <a:ext cx="201447" cy="30655"/>
          </a:xfrm>
          <a:prstGeom prst="rect">
            <a:avLst/>
          </a:prstGeom>
        </p:spPr>
      </p:pic>
      <p:pic>
        <p:nvPicPr>
          <p:cNvPr id="30" name="Image 15" descr=" 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944682" y="1820031"/>
            <a:ext cx="201447" cy="30655"/>
          </a:xfrm>
          <a:prstGeom prst="rect">
            <a:avLst/>
          </a:prstGeom>
        </p:spPr>
      </p:pic>
      <p:pic>
        <p:nvPicPr>
          <p:cNvPr id="31" name="Image 16" descr=" 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944682" y="1754357"/>
            <a:ext cx="201447" cy="30655"/>
          </a:xfrm>
          <a:prstGeom prst="rect">
            <a:avLst/>
          </a:prstGeom>
        </p:spPr>
      </p:pic>
      <p:pic>
        <p:nvPicPr>
          <p:cNvPr id="32" name="Image 17" descr=" "/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076068" y="1749980"/>
            <a:ext cx="39413" cy="39409"/>
          </a:xfrm>
          <a:prstGeom prst="rect">
            <a:avLst/>
          </a:prstGeom>
        </p:spPr>
      </p:pic>
      <p:sp>
        <p:nvSpPr>
          <p:cNvPr id="33" name="Text 13"/>
          <p:cNvSpPr/>
          <p:nvPr/>
        </p:nvSpPr>
        <p:spPr>
          <a:xfrm>
            <a:off x="8426407" y="1677687"/>
            <a:ext cx="1896524" cy="283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Полностью настраиваемые средства управления</a:t>
            </a:r>
            <a:endParaRPr lang="en-US" sz="1000" dirty="0"/>
          </a:p>
        </p:txBody>
      </p:sp>
      <p:sp>
        <p:nvSpPr>
          <p:cNvPr id="34" name="Shape 14"/>
          <p:cNvSpPr/>
          <p:nvPr/>
        </p:nvSpPr>
        <p:spPr>
          <a:xfrm>
            <a:off x="5435574" y="2248054"/>
            <a:ext cx="5930869" cy="571425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35" name="Image 18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5574" y="2279800"/>
            <a:ext cx="507997" cy="507933"/>
          </a:xfrm>
          <a:prstGeom prst="rect">
            <a:avLst/>
          </a:prstGeom>
        </p:spPr>
      </p:pic>
      <p:pic>
        <p:nvPicPr>
          <p:cNvPr id="36" name="Image 19" descr=" 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537173" y="2381387"/>
            <a:ext cx="304799" cy="304760"/>
          </a:xfrm>
          <a:prstGeom prst="rect">
            <a:avLst/>
          </a:prstGeom>
        </p:spPr>
      </p:pic>
      <p:pic>
        <p:nvPicPr>
          <p:cNvPr id="37" name="Image 20" descr=" "/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638772" y="2387737"/>
            <a:ext cx="196849" cy="266665"/>
          </a:xfrm>
          <a:prstGeom prst="rect">
            <a:avLst/>
          </a:prstGeom>
        </p:spPr>
      </p:pic>
      <p:pic>
        <p:nvPicPr>
          <p:cNvPr id="38" name="Image 21" descr=" "/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5638772" y="2444879"/>
            <a:ext cx="88893" cy="121304"/>
          </a:xfrm>
          <a:prstGeom prst="rect">
            <a:avLst/>
          </a:prstGeom>
        </p:spPr>
      </p:pic>
      <p:pic>
        <p:nvPicPr>
          <p:cNvPr id="39" name="Image 22" descr=" "/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5776387" y="2576265"/>
            <a:ext cx="59232" cy="78137"/>
          </a:xfrm>
          <a:prstGeom prst="rect">
            <a:avLst/>
          </a:prstGeom>
        </p:spPr>
      </p:pic>
      <p:pic>
        <p:nvPicPr>
          <p:cNvPr id="40" name="Image 23" descr=" "/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5663985" y="2413232"/>
            <a:ext cx="126067" cy="127467"/>
          </a:xfrm>
          <a:prstGeom prst="rect">
            <a:avLst/>
          </a:prstGeom>
        </p:spPr>
      </p:pic>
      <p:pic>
        <p:nvPicPr>
          <p:cNvPr id="41" name="Image 24" descr=" "/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5556222" y="2444879"/>
            <a:ext cx="171449" cy="222221"/>
          </a:xfrm>
          <a:prstGeom prst="rect">
            <a:avLst/>
          </a:prstGeom>
        </p:spPr>
      </p:pic>
      <p:pic>
        <p:nvPicPr>
          <p:cNvPr id="42" name="Image 25" descr=" "/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5556221" y="2444880"/>
            <a:ext cx="50800" cy="50793"/>
          </a:xfrm>
          <a:prstGeom prst="rect">
            <a:avLst/>
          </a:prstGeom>
        </p:spPr>
      </p:pic>
      <p:pic>
        <p:nvPicPr>
          <p:cNvPr id="43" name="Image 26" descr=" "/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689571" y="2413132"/>
            <a:ext cx="127000" cy="101587"/>
          </a:xfrm>
          <a:prstGeom prst="rect">
            <a:avLst/>
          </a:prstGeom>
        </p:spPr>
      </p:pic>
      <p:pic>
        <p:nvPicPr>
          <p:cNvPr id="44" name="Image 27" descr=" "/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5777449" y="2420733"/>
            <a:ext cx="28481" cy="35504"/>
          </a:xfrm>
          <a:prstGeom prst="rect">
            <a:avLst/>
          </a:prstGeom>
        </p:spPr>
      </p:pic>
      <p:pic>
        <p:nvPicPr>
          <p:cNvPr id="45" name="Image 28" descr=" "/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5689571" y="2463926"/>
            <a:ext cx="38100" cy="50793"/>
          </a:xfrm>
          <a:prstGeom prst="rect">
            <a:avLst/>
          </a:prstGeom>
        </p:spPr>
      </p:pic>
      <p:sp>
        <p:nvSpPr>
          <p:cNvPr id="46" name="Text 15"/>
          <p:cNvSpPr/>
          <p:nvPr/>
        </p:nvSpPr>
        <p:spPr>
          <a:xfrm>
            <a:off x="6070570" y="2376097"/>
            <a:ext cx="2620420" cy="283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Визуальная интерактивная аналитика и отчеты по инфраструктуре и задачам</a:t>
            </a:r>
            <a:endParaRPr lang="en-US" sz="1000" dirty="0"/>
          </a:p>
        </p:txBody>
      </p:sp>
      <p:sp>
        <p:nvSpPr>
          <p:cNvPr id="47" name="Text 16"/>
          <p:cNvSpPr/>
          <p:nvPr/>
        </p:nvSpPr>
        <p:spPr>
          <a:xfrm>
            <a:off x="5435574" y="3327413"/>
            <a:ext cx="5981668" cy="234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Командная строка</a:t>
            </a:r>
            <a:endParaRPr lang="en-US" sz="1200" dirty="0"/>
          </a:p>
        </p:txBody>
      </p:sp>
      <p:sp>
        <p:nvSpPr>
          <p:cNvPr id="48" name="Shape 17"/>
          <p:cNvSpPr/>
          <p:nvPr/>
        </p:nvSpPr>
        <p:spPr>
          <a:xfrm>
            <a:off x="5435574" y="3702015"/>
            <a:ext cx="5930869" cy="50793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49" name="Image 29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5574" y="3702015"/>
            <a:ext cx="507997" cy="507933"/>
          </a:xfrm>
          <a:prstGeom prst="rect">
            <a:avLst/>
          </a:prstGeom>
        </p:spPr>
      </p:pic>
      <p:pic>
        <p:nvPicPr>
          <p:cNvPr id="50" name="Image 30" descr=" 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537173" y="3803601"/>
            <a:ext cx="304799" cy="304760"/>
          </a:xfrm>
          <a:prstGeom prst="rect">
            <a:avLst/>
          </a:prstGeom>
        </p:spPr>
      </p:pic>
      <p:pic>
        <p:nvPicPr>
          <p:cNvPr id="51" name="Image 31" descr=" "/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5553047" y="3857570"/>
            <a:ext cx="276224" cy="199999"/>
          </a:xfrm>
          <a:prstGeom prst="rect">
            <a:avLst/>
          </a:prstGeom>
        </p:spPr>
      </p:pic>
      <p:pic>
        <p:nvPicPr>
          <p:cNvPr id="52" name="Image 32" descr=" 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5553047" y="3857569"/>
            <a:ext cx="276224" cy="34920"/>
          </a:xfrm>
          <a:prstGeom prst="rect">
            <a:avLst/>
          </a:prstGeom>
        </p:spPr>
      </p:pic>
      <p:pic>
        <p:nvPicPr>
          <p:cNvPr id="53" name="Image 33" descr=" "/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5584797" y="3917887"/>
            <a:ext cx="215899" cy="105765"/>
          </a:xfrm>
          <a:prstGeom prst="rect">
            <a:avLst/>
          </a:prstGeom>
        </p:spPr>
      </p:pic>
      <p:sp>
        <p:nvSpPr>
          <p:cNvPr id="54" name="Text 18"/>
          <p:cNvSpPr/>
          <p:nvPr/>
        </p:nvSpPr>
        <p:spPr>
          <a:xfrm>
            <a:off x="6070570" y="3857569"/>
            <a:ext cx="5338205" cy="124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Средство автоматизации операций при помощи скриптов</a:t>
            </a:r>
            <a:endParaRPr lang="en-US" sz="1000" dirty="0"/>
          </a:p>
        </p:txBody>
      </p:sp>
      <p:pic>
        <p:nvPicPr>
          <p:cNvPr id="55" name="Image 34" descr=" 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952496" y="4622645"/>
            <a:ext cx="10667944" cy="1853959"/>
          </a:xfrm>
          <a:prstGeom prst="rect">
            <a:avLst/>
          </a:prstGeom>
        </p:spPr>
      </p:pic>
      <p:sp>
        <p:nvSpPr>
          <p:cNvPr id="56" name="Text 19"/>
          <p:cNvSpPr/>
          <p:nvPr/>
        </p:nvSpPr>
        <p:spPr>
          <a:xfrm>
            <a:off x="1206495" y="4749629"/>
            <a:ext cx="10227680" cy="3089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920"/>
              </a:lnSpc>
            </a:pPr>
            <a:r>
              <a:rPr lang="en-US" sz="16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Ролевая модель администрирования</a:t>
            </a:r>
            <a:endParaRPr lang="en-US" sz="1600" dirty="0"/>
          </a:p>
        </p:txBody>
      </p:sp>
      <p:sp>
        <p:nvSpPr>
          <p:cNvPr id="57" name="Shape 20"/>
          <p:cNvSpPr/>
          <p:nvPr/>
        </p:nvSpPr>
        <p:spPr>
          <a:xfrm>
            <a:off x="1206495" y="5117881"/>
            <a:ext cx="10159947" cy="123174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58" name="Image 35" descr=" 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206496" y="5117881"/>
            <a:ext cx="5016473" cy="1231740"/>
          </a:xfrm>
          <a:prstGeom prst="rect">
            <a:avLst/>
          </a:prstGeom>
        </p:spPr>
      </p:pic>
      <p:sp>
        <p:nvSpPr>
          <p:cNvPr id="59" name="Text 21"/>
          <p:cNvSpPr/>
          <p:nvPr/>
        </p:nvSpPr>
        <p:spPr>
          <a:xfrm>
            <a:off x="1460494" y="5244863"/>
            <a:ext cx="4559276" cy="234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Роли</a:t>
            </a:r>
            <a:endParaRPr lang="en-US" sz="1200" dirty="0"/>
          </a:p>
        </p:txBody>
      </p:sp>
      <p:sp>
        <p:nvSpPr>
          <p:cNvPr id="60" name="Shape 22"/>
          <p:cNvSpPr/>
          <p:nvPr/>
        </p:nvSpPr>
        <p:spPr>
          <a:xfrm>
            <a:off x="1460494" y="5587719"/>
            <a:ext cx="4508476" cy="63491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1" name="Shape 23"/>
          <p:cNvSpPr/>
          <p:nvPr/>
        </p:nvSpPr>
        <p:spPr>
          <a:xfrm>
            <a:off x="1460492" y="5587721"/>
            <a:ext cx="2190739" cy="41010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2" name="Shape 24"/>
          <p:cNvSpPr/>
          <p:nvPr/>
        </p:nvSpPr>
        <p:spPr>
          <a:xfrm>
            <a:off x="1460492" y="5587719"/>
            <a:ext cx="2190739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3" name="Shape 25"/>
          <p:cNvSpPr/>
          <p:nvPr/>
        </p:nvSpPr>
        <p:spPr>
          <a:xfrm>
            <a:off x="1460492" y="5587719"/>
            <a:ext cx="156683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64" name="Image 36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1460493" y="5603146"/>
            <a:ext cx="140432" cy="126140"/>
          </a:xfrm>
          <a:prstGeom prst="rect">
            <a:avLst/>
          </a:prstGeom>
        </p:spPr>
      </p:pic>
      <p:pic>
        <p:nvPicPr>
          <p:cNvPr id="65" name="Image 37" descr=" "/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1486658" y="5587720"/>
            <a:ext cx="130519" cy="110627"/>
          </a:xfrm>
          <a:prstGeom prst="rect">
            <a:avLst/>
          </a:prstGeom>
        </p:spPr>
      </p:pic>
      <p:sp>
        <p:nvSpPr>
          <p:cNvPr id="66" name="Shape 26"/>
          <p:cNvSpPr/>
          <p:nvPr/>
        </p:nvSpPr>
        <p:spPr>
          <a:xfrm>
            <a:off x="1744176" y="5610884"/>
            <a:ext cx="1907057" cy="952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7" name="Text 27"/>
          <p:cNvSpPr/>
          <p:nvPr/>
        </p:nvSpPr>
        <p:spPr>
          <a:xfrm>
            <a:off x="1744175" y="5595347"/>
            <a:ext cx="1953623" cy="141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Полный доступ</a:t>
            </a:r>
            <a:endParaRPr lang="en-US" sz="1100" dirty="0"/>
          </a:p>
        </p:txBody>
      </p:sp>
      <p:sp>
        <p:nvSpPr>
          <p:cNvPr id="68" name="Shape 28"/>
          <p:cNvSpPr/>
          <p:nvPr/>
        </p:nvSpPr>
        <p:spPr>
          <a:xfrm>
            <a:off x="1460492" y="5856257"/>
            <a:ext cx="2190739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69" name="Shape 29"/>
          <p:cNvSpPr/>
          <p:nvPr/>
        </p:nvSpPr>
        <p:spPr>
          <a:xfrm>
            <a:off x="1460492" y="5856257"/>
            <a:ext cx="156683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70" name="Image 38" descr=" "/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1460493" y="5871685"/>
            <a:ext cx="140432" cy="126140"/>
          </a:xfrm>
          <a:prstGeom prst="rect">
            <a:avLst/>
          </a:prstGeom>
        </p:spPr>
      </p:pic>
      <p:pic>
        <p:nvPicPr>
          <p:cNvPr id="71" name="Image 39" descr=" "/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486658" y="5856257"/>
            <a:ext cx="130519" cy="110627"/>
          </a:xfrm>
          <a:prstGeom prst="rect">
            <a:avLst/>
          </a:prstGeom>
        </p:spPr>
      </p:pic>
      <p:sp>
        <p:nvSpPr>
          <p:cNvPr id="72" name="Shape 30"/>
          <p:cNvSpPr/>
          <p:nvPr/>
        </p:nvSpPr>
        <p:spPr>
          <a:xfrm>
            <a:off x="1744176" y="5879422"/>
            <a:ext cx="1907057" cy="952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3" name="Text 31"/>
          <p:cNvSpPr/>
          <p:nvPr/>
        </p:nvSpPr>
        <p:spPr>
          <a:xfrm>
            <a:off x="1744175" y="5863886"/>
            <a:ext cx="1953623" cy="141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Аудит</a:t>
            </a:r>
            <a:endParaRPr lang="en-US" sz="1100" dirty="0"/>
          </a:p>
        </p:txBody>
      </p:sp>
      <p:sp>
        <p:nvSpPr>
          <p:cNvPr id="74" name="Shape 32"/>
          <p:cNvSpPr/>
          <p:nvPr/>
        </p:nvSpPr>
        <p:spPr>
          <a:xfrm>
            <a:off x="3778231" y="5587721"/>
            <a:ext cx="2190739" cy="41010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5" name="Shape 33"/>
          <p:cNvSpPr/>
          <p:nvPr/>
        </p:nvSpPr>
        <p:spPr>
          <a:xfrm>
            <a:off x="3778231" y="5587719"/>
            <a:ext cx="2190739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76" name="Shape 34"/>
          <p:cNvSpPr/>
          <p:nvPr/>
        </p:nvSpPr>
        <p:spPr>
          <a:xfrm>
            <a:off x="3778231" y="5587719"/>
            <a:ext cx="156683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77" name="Image 40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3778231" y="5603146"/>
            <a:ext cx="140432" cy="126140"/>
          </a:xfrm>
          <a:prstGeom prst="rect">
            <a:avLst/>
          </a:prstGeom>
        </p:spPr>
      </p:pic>
      <p:pic>
        <p:nvPicPr>
          <p:cNvPr id="78" name="Image 41" descr=" "/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3804395" y="5587720"/>
            <a:ext cx="130519" cy="110627"/>
          </a:xfrm>
          <a:prstGeom prst="rect">
            <a:avLst/>
          </a:prstGeom>
        </p:spPr>
      </p:pic>
      <p:sp>
        <p:nvSpPr>
          <p:cNvPr id="79" name="Shape 35"/>
          <p:cNvSpPr/>
          <p:nvPr/>
        </p:nvSpPr>
        <p:spPr>
          <a:xfrm>
            <a:off x="4061913" y="5610884"/>
            <a:ext cx="1907057" cy="952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80" name="Text 36"/>
          <p:cNvSpPr/>
          <p:nvPr/>
        </p:nvSpPr>
        <p:spPr>
          <a:xfrm>
            <a:off x="4061914" y="5595347"/>
            <a:ext cx="1953623" cy="141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Только чтение</a:t>
            </a:r>
            <a:endParaRPr lang="en-US" sz="1100" dirty="0"/>
          </a:p>
        </p:txBody>
      </p:sp>
      <p:sp>
        <p:nvSpPr>
          <p:cNvPr id="81" name="Shape 37"/>
          <p:cNvSpPr/>
          <p:nvPr/>
        </p:nvSpPr>
        <p:spPr>
          <a:xfrm>
            <a:off x="3778231" y="5856257"/>
            <a:ext cx="2190739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82" name="Shape 38"/>
          <p:cNvSpPr/>
          <p:nvPr/>
        </p:nvSpPr>
        <p:spPr>
          <a:xfrm>
            <a:off x="3778231" y="5856257"/>
            <a:ext cx="156683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83" name="Image 42" descr=" "/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3778231" y="5871685"/>
            <a:ext cx="140432" cy="126140"/>
          </a:xfrm>
          <a:prstGeom prst="rect">
            <a:avLst/>
          </a:prstGeom>
        </p:spPr>
      </p:pic>
      <p:pic>
        <p:nvPicPr>
          <p:cNvPr id="84" name="Image 43" descr=" "/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3804395" y="5856257"/>
            <a:ext cx="130519" cy="110627"/>
          </a:xfrm>
          <a:prstGeom prst="rect">
            <a:avLst/>
          </a:prstGeom>
        </p:spPr>
      </p:pic>
      <p:sp>
        <p:nvSpPr>
          <p:cNvPr id="85" name="Shape 39"/>
          <p:cNvSpPr/>
          <p:nvPr/>
        </p:nvSpPr>
        <p:spPr>
          <a:xfrm>
            <a:off x="4061913" y="5879422"/>
            <a:ext cx="1907057" cy="952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86" name="Text 40"/>
          <p:cNvSpPr/>
          <p:nvPr/>
        </p:nvSpPr>
        <p:spPr>
          <a:xfrm>
            <a:off x="4061914" y="5863886"/>
            <a:ext cx="1953623" cy="141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Оператор мониторинга</a:t>
            </a:r>
            <a:endParaRPr lang="en-US" sz="1100" dirty="0"/>
          </a:p>
        </p:txBody>
      </p:sp>
      <p:pic>
        <p:nvPicPr>
          <p:cNvPr id="87" name="Image 44" descr=" 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6349969" y="5117881"/>
            <a:ext cx="5016473" cy="1231740"/>
          </a:xfrm>
          <a:prstGeom prst="rect">
            <a:avLst/>
          </a:prstGeom>
        </p:spPr>
      </p:pic>
      <p:sp>
        <p:nvSpPr>
          <p:cNvPr id="88" name="Text 41"/>
          <p:cNvSpPr/>
          <p:nvPr/>
        </p:nvSpPr>
        <p:spPr>
          <a:xfrm>
            <a:off x="6603967" y="5244863"/>
            <a:ext cx="4559276" cy="234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1440"/>
              </a:lnSpc>
            </a:pPr>
            <a:r>
              <a:rPr lang="en-US" sz="12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Назначение ролей</a:t>
            </a:r>
            <a:endParaRPr lang="en-US" sz="1200" dirty="0"/>
          </a:p>
        </p:txBody>
      </p:sp>
      <p:sp>
        <p:nvSpPr>
          <p:cNvPr id="89" name="Shape 42"/>
          <p:cNvSpPr/>
          <p:nvPr/>
        </p:nvSpPr>
        <p:spPr>
          <a:xfrm>
            <a:off x="6603967" y="5587719"/>
            <a:ext cx="4508476" cy="63491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0" name="Shape 43"/>
          <p:cNvSpPr/>
          <p:nvPr/>
        </p:nvSpPr>
        <p:spPr>
          <a:xfrm>
            <a:off x="6603967" y="5587721"/>
            <a:ext cx="4508476" cy="41010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1" name="Shape 44"/>
          <p:cNvSpPr/>
          <p:nvPr/>
        </p:nvSpPr>
        <p:spPr>
          <a:xfrm>
            <a:off x="6603967" y="5587719"/>
            <a:ext cx="4508476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2" name="Shape 45"/>
          <p:cNvSpPr/>
          <p:nvPr/>
        </p:nvSpPr>
        <p:spPr>
          <a:xfrm>
            <a:off x="6603965" y="5587719"/>
            <a:ext cx="156683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93" name="Image 45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6603967" y="5603146"/>
            <a:ext cx="140432" cy="126140"/>
          </a:xfrm>
          <a:prstGeom prst="rect">
            <a:avLst/>
          </a:prstGeom>
        </p:spPr>
      </p:pic>
      <p:pic>
        <p:nvPicPr>
          <p:cNvPr id="94" name="Image 46" descr=" "/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6630131" y="5587720"/>
            <a:ext cx="130519" cy="110627"/>
          </a:xfrm>
          <a:prstGeom prst="rect">
            <a:avLst/>
          </a:prstGeom>
        </p:spPr>
      </p:pic>
      <p:sp>
        <p:nvSpPr>
          <p:cNvPr id="95" name="Shape 46"/>
          <p:cNvSpPr/>
          <p:nvPr/>
        </p:nvSpPr>
        <p:spPr>
          <a:xfrm>
            <a:off x="6887648" y="5610884"/>
            <a:ext cx="4224795" cy="952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6" name="Text 47"/>
          <p:cNvSpPr/>
          <p:nvPr/>
        </p:nvSpPr>
        <p:spPr>
          <a:xfrm>
            <a:off x="6887649" y="5591953"/>
            <a:ext cx="4271361" cy="141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Учетным записям</a:t>
            </a:r>
            <a:endParaRPr lang="en-US" sz="1100" dirty="0"/>
          </a:p>
        </p:txBody>
      </p:sp>
      <p:sp>
        <p:nvSpPr>
          <p:cNvPr id="97" name="Shape 48"/>
          <p:cNvSpPr/>
          <p:nvPr/>
        </p:nvSpPr>
        <p:spPr>
          <a:xfrm>
            <a:off x="6603967" y="5856257"/>
            <a:ext cx="4508476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98" name="Shape 49"/>
          <p:cNvSpPr/>
          <p:nvPr/>
        </p:nvSpPr>
        <p:spPr>
          <a:xfrm>
            <a:off x="6603965" y="5856257"/>
            <a:ext cx="156683" cy="141560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pic>
        <p:nvPicPr>
          <p:cNvPr id="99" name="Image 47" descr=" "/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6603967" y="5871685"/>
            <a:ext cx="140432" cy="126140"/>
          </a:xfrm>
          <a:prstGeom prst="rect">
            <a:avLst/>
          </a:prstGeom>
        </p:spPr>
      </p:pic>
      <p:pic>
        <p:nvPicPr>
          <p:cNvPr id="100" name="Image 48" descr=" "/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6630131" y="5856257"/>
            <a:ext cx="130519" cy="110627"/>
          </a:xfrm>
          <a:prstGeom prst="rect">
            <a:avLst/>
          </a:prstGeom>
        </p:spPr>
      </p:pic>
      <p:sp>
        <p:nvSpPr>
          <p:cNvPr id="101" name="Shape 50"/>
          <p:cNvSpPr/>
          <p:nvPr/>
        </p:nvSpPr>
        <p:spPr>
          <a:xfrm>
            <a:off x="6887648" y="5879422"/>
            <a:ext cx="4224795" cy="9523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 sz="2400"/>
          </a:p>
        </p:txBody>
      </p:sp>
      <p:sp>
        <p:nvSpPr>
          <p:cNvPr id="102" name="Text 51"/>
          <p:cNvSpPr/>
          <p:nvPr/>
        </p:nvSpPr>
        <p:spPr>
          <a:xfrm>
            <a:off x="6887649" y="5860490"/>
            <a:ext cx="4271361" cy="141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solidFill>
                  <a:srgbClr val="000000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Группам, в том числе службы каталогов Active Directory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4" name="Shape 1"/>
          <p:cNvSpPr/>
          <p:nvPr/>
        </p:nvSpPr>
        <p:spPr>
          <a:xfrm>
            <a:off x="571498" y="447"/>
            <a:ext cx="11048943" cy="68571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5" name="Shape 2"/>
          <p:cNvSpPr/>
          <p:nvPr/>
        </p:nvSpPr>
        <p:spPr>
          <a:xfrm>
            <a:off x="952495" y="381398"/>
            <a:ext cx="10286947" cy="609520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6" name="Shape 3"/>
          <p:cNvSpPr/>
          <p:nvPr/>
        </p:nvSpPr>
        <p:spPr>
          <a:xfrm>
            <a:off x="952495" y="381397"/>
            <a:ext cx="10286947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8" name="Shape 4"/>
          <p:cNvSpPr/>
          <p:nvPr/>
        </p:nvSpPr>
        <p:spPr>
          <a:xfrm>
            <a:off x="952495" y="1206790"/>
            <a:ext cx="10286947" cy="526981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9" name="Shape 5"/>
          <p:cNvSpPr/>
          <p:nvPr/>
        </p:nvSpPr>
        <p:spPr>
          <a:xfrm>
            <a:off x="952495" y="1206790"/>
            <a:ext cx="10286947" cy="2507924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10" name="Image 2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97" y="1206790"/>
            <a:ext cx="3259649" cy="2507924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206496" y="1460756"/>
            <a:ext cx="2819385" cy="5756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Реализация, объекты защиты</a:t>
            </a: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>
            <a:off x="1206495" y="2159166"/>
            <a:ext cx="2751652" cy="920631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13" name="Shape 8"/>
          <p:cNvSpPr/>
          <p:nvPr/>
        </p:nvSpPr>
        <p:spPr>
          <a:xfrm>
            <a:off x="1206495" y="2159165"/>
            <a:ext cx="2751652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14" name="Image 3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495" y="2159166"/>
            <a:ext cx="152399" cy="15238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1244593" y="2159165"/>
            <a:ext cx="2578087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Модуль агента настраивается в плане резервного копирования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17" name="Shape 11"/>
          <p:cNvSpPr/>
          <p:nvPr/>
        </p:nvSpPr>
        <p:spPr>
          <a:xfrm>
            <a:off x="1206495" y="2603609"/>
            <a:ext cx="2751652" cy="476188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18" name="Image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495" y="2603609"/>
            <a:ext cx="152399" cy="152380"/>
          </a:xfrm>
          <a:prstGeom prst="rect">
            <a:avLst/>
          </a:prstGeom>
        </p:spPr>
      </p:pic>
      <p:sp>
        <p:nvSpPr>
          <p:cNvPr id="19" name="Shape 12"/>
          <p:cNvSpPr/>
          <p:nvPr/>
        </p:nvSpPr>
        <p:spPr>
          <a:xfrm>
            <a:off x="1244593" y="2641703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20" name="Text 13"/>
          <p:cNvSpPr/>
          <p:nvPr/>
        </p:nvSpPr>
        <p:spPr>
          <a:xfrm>
            <a:off x="1422394" y="2603608"/>
            <a:ext cx="2578087" cy="142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Защита л</a:t>
            </a:r>
            <a:r>
              <a:rPr lang="en-US" sz="1000" dirty="0" err="1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окальны</a:t>
            </a:r>
            <a:r>
              <a:rPr lang="ru-RU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х</a:t>
            </a:r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 </a:t>
            </a:r>
            <a:r>
              <a:rPr lang="en-US" sz="1000" dirty="0" err="1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файловы</a:t>
            </a:r>
            <a:r>
              <a:rPr lang="ru-RU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х</a:t>
            </a:r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 </a:t>
            </a:r>
            <a:r>
              <a:rPr lang="en-US" sz="1000" dirty="0" err="1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систем</a:t>
            </a:r>
            <a:endParaRPr lang="en-US" sz="1000" dirty="0">
              <a:solidFill>
                <a:srgbClr val="01214E"/>
              </a:solidFill>
            </a:endParaRPr>
          </a:p>
        </p:txBody>
      </p:sp>
      <p:pic>
        <p:nvPicPr>
          <p:cNvPr id="21" name="Image 5" descr=" 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6145" y="1206790"/>
            <a:ext cx="3259649" cy="2507924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4720142" y="1460757"/>
            <a:ext cx="2819385" cy="3216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Зрелая защита</a:t>
            </a:r>
            <a:endParaRPr lang="en-US" sz="1600" dirty="0"/>
          </a:p>
        </p:txBody>
      </p:sp>
      <p:sp>
        <p:nvSpPr>
          <p:cNvPr id="23" name="Shape 15"/>
          <p:cNvSpPr/>
          <p:nvPr/>
        </p:nvSpPr>
        <p:spPr>
          <a:xfrm>
            <a:off x="4720142" y="1905199"/>
            <a:ext cx="2751653" cy="888884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24" name="Shape 16"/>
          <p:cNvSpPr/>
          <p:nvPr/>
        </p:nvSpPr>
        <p:spPr>
          <a:xfrm>
            <a:off x="4720142" y="1905200"/>
            <a:ext cx="2751653" cy="15872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25" name="Image 6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0142" y="1908374"/>
            <a:ext cx="152399" cy="152380"/>
          </a:xfrm>
          <a:prstGeom prst="rect">
            <a:avLst/>
          </a:prstGeom>
        </p:spPr>
      </p:pic>
      <p:sp>
        <p:nvSpPr>
          <p:cNvPr id="26" name="Shape 17"/>
          <p:cNvSpPr/>
          <p:nvPr/>
        </p:nvSpPr>
        <p:spPr>
          <a:xfrm>
            <a:off x="4758241" y="1946469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27" name="Text 18"/>
          <p:cNvSpPr/>
          <p:nvPr/>
        </p:nvSpPr>
        <p:spPr>
          <a:xfrm>
            <a:off x="4936041" y="1909961"/>
            <a:ext cx="1255176" cy="201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Первый релиз в 2016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28" name="Shape 19"/>
          <p:cNvSpPr/>
          <p:nvPr/>
        </p:nvSpPr>
        <p:spPr>
          <a:xfrm>
            <a:off x="4720142" y="2190911"/>
            <a:ext cx="2751653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29" name="Image 7" descr=" 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0142" y="2190911"/>
            <a:ext cx="152399" cy="152380"/>
          </a:xfrm>
          <a:prstGeom prst="rect">
            <a:avLst/>
          </a:prstGeom>
        </p:spPr>
      </p:pic>
      <p:sp>
        <p:nvSpPr>
          <p:cNvPr id="30" name="Shape 20"/>
          <p:cNvSpPr/>
          <p:nvPr/>
        </p:nvSpPr>
        <p:spPr>
          <a:xfrm>
            <a:off x="4758241" y="2229006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31" name="Text 21"/>
          <p:cNvSpPr/>
          <p:nvPr/>
        </p:nvSpPr>
        <p:spPr>
          <a:xfrm>
            <a:off x="4936042" y="2195673"/>
            <a:ext cx="2578087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Пройденный путь от 20% ложных срабатываний до 2-3%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32" name="Shape 22"/>
          <p:cNvSpPr/>
          <p:nvPr/>
        </p:nvSpPr>
        <p:spPr>
          <a:xfrm>
            <a:off x="4720142" y="2635354"/>
            <a:ext cx="2751653" cy="15872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33" name="Image 8" descr=" 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0142" y="2635354"/>
            <a:ext cx="152399" cy="152380"/>
          </a:xfrm>
          <a:prstGeom prst="rect">
            <a:avLst/>
          </a:prstGeom>
        </p:spPr>
      </p:pic>
      <p:sp>
        <p:nvSpPr>
          <p:cNvPr id="34" name="Shape 23"/>
          <p:cNvSpPr/>
          <p:nvPr/>
        </p:nvSpPr>
        <p:spPr>
          <a:xfrm>
            <a:off x="4758241" y="2673449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35" name="Text 24"/>
          <p:cNvSpPr/>
          <p:nvPr/>
        </p:nvSpPr>
        <p:spPr>
          <a:xfrm>
            <a:off x="4936042" y="2640117"/>
            <a:ext cx="2578087" cy="201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Сложная система правил выявления атак</a:t>
            </a:r>
            <a:endParaRPr lang="en-US" sz="1000" dirty="0">
              <a:solidFill>
                <a:srgbClr val="01214E"/>
              </a:solidFill>
            </a:endParaRPr>
          </a:p>
        </p:txBody>
      </p:sp>
      <p:pic>
        <p:nvPicPr>
          <p:cNvPr id="36" name="Image 9" descr=" 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79794" y="1206790"/>
            <a:ext cx="3259649" cy="2507924"/>
          </a:xfrm>
          <a:prstGeom prst="rect">
            <a:avLst/>
          </a:prstGeom>
        </p:spPr>
      </p:pic>
      <p:sp>
        <p:nvSpPr>
          <p:cNvPr id="37" name="Text 25"/>
          <p:cNvSpPr/>
          <p:nvPr/>
        </p:nvSpPr>
        <p:spPr>
          <a:xfrm>
            <a:off x="8233793" y="1460756"/>
            <a:ext cx="2819385" cy="5756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00204D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Варианты реакции при атаке</a:t>
            </a:r>
            <a:endParaRPr lang="en-US" sz="1600" dirty="0"/>
          </a:p>
        </p:txBody>
      </p:sp>
      <p:sp>
        <p:nvSpPr>
          <p:cNvPr id="38" name="Shape 26"/>
          <p:cNvSpPr/>
          <p:nvPr/>
        </p:nvSpPr>
        <p:spPr>
          <a:xfrm>
            <a:off x="8233791" y="2159166"/>
            <a:ext cx="2751653" cy="117459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39" name="Shape 27"/>
          <p:cNvSpPr/>
          <p:nvPr/>
        </p:nvSpPr>
        <p:spPr>
          <a:xfrm>
            <a:off x="8233791" y="2159166"/>
            <a:ext cx="2751653" cy="15872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40" name="Image 10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3793" y="2162341"/>
            <a:ext cx="152399" cy="152380"/>
          </a:xfrm>
          <a:prstGeom prst="rect">
            <a:avLst/>
          </a:prstGeom>
        </p:spPr>
      </p:pic>
      <p:sp>
        <p:nvSpPr>
          <p:cNvPr id="41" name="Shape 28"/>
          <p:cNvSpPr/>
          <p:nvPr/>
        </p:nvSpPr>
        <p:spPr>
          <a:xfrm>
            <a:off x="8271891" y="2200435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42" name="Text 29"/>
          <p:cNvSpPr/>
          <p:nvPr/>
        </p:nvSpPr>
        <p:spPr>
          <a:xfrm>
            <a:off x="8449690" y="2159166"/>
            <a:ext cx="829729" cy="201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Алерты SMTP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43" name="Shape 30"/>
          <p:cNvSpPr/>
          <p:nvPr/>
        </p:nvSpPr>
        <p:spPr>
          <a:xfrm>
            <a:off x="8233791" y="2444880"/>
            <a:ext cx="2751653" cy="15872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44" name="Image 11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3793" y="2448054"/>
            <a:ext cx="152399" cy="152380"/>
          </a:xfrm>
          <a:prstGeom prst="rect">
            <a:avLst/>
          </a:prstGeom>
        </p:spPr>
      </p:pic>
      <p:sp>
        <p:nvSpPr>
          <p:cNvPr id="45" name="Shape 31"/>
          <p:cNvSpPr/>
          <p:nvPr/>
        </p:nvSpPr>
        <p:spPr>
          <a:xfrm>
            <a:off x="8271891" y="2486149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46" name="Text 32"/>
          <p:cNvSpPr/>
          <p:nvPr/>
        </p:nvSpPr>
        <p:spPr>
          <a:xfrm>
            <a:off x="8449691" y="2444880"/>
            <a:ext cx="1236127" cy="201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Остановка процесса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47" name="Shape 33"/>
          <p:cNvSpPr/>
          <p:nvPr/>
        </p:nvSpPr>
        <p:spPr>
          <a:xfrm>
            <a:off x="8233791" y="2730592"/>
            <a:ext cx="2751653" cy="15872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48" name="Image 12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3793" y="2733766"/>
            <a:ext cx="152399" cy="152380"/>
          </a:xfrm>
          <a:prstGeom prst="rect">
            <a:avLst/>
          </a:prstGeom>
        </p:spPr>
      </p:pic>
      <p:sp>
        <p:nvSpPr>
          <p:cNvPr id="49" name="Shape 34"/>
          <p:cNvSpPr/>
          <p:nvPr/>
        </p:nvSpPr>
        <p:spPr>
          <a:xfrm>
            <a:off x="8271891" y="2771861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50" name="Text 35"/>
          <p:cNvSpPr/>
          <p:nvPr/>
        </p:nvSpPr>
        <p:spPr>
          <a:xfrm>
            <a:off x="8449690" y="2730592"/>
            <a:ext cx="1445676" cy="201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Блокировка соединения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51" name="Shape 36"/>
          <p:cNvSpPr/>
          <p:nvPr/>
        </p:nvSpPr>
        <p:spPr>
          <a:xfrm>
            <a:off x="8233791" y="3016304"/>
            <a:ext cx="2751653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52" name="Image 13" descr=" 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3793" y="3016305"/>
            <a:ext cx="152399" cy="152380"/>
          </a:xfrm>
          <a:prstGeom prst="rect">
            <a:avLst/>
          </a:prstGeom>
        </p:spPr>
      </p:pic>
      <p:sp>
        <p:nvSpPr>
          <p:cNvPr id="54" name="Text 38"/>
          <p:cNvSpPr/>
          <p:nvPr/>
        </p:nvSpPr>
        <p:spPr>
          <a:xfrm>
            <a:off x="8449692" y="3016304"/>
            <a:ext cx="2535753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100" dirty="0">
                <a:solidFill>
                  <a:srgbClr val="01214E"/>
                </a:solidFill>
                <a:latin typeface="Loos Normal Regular" panose="020B0604020102020303" pitchFamily="34" charset="-52"/>
                <a:ea typeface="Loos Normal Bold" pitchFamily="34" charset="-122"/>
                <a:cs typeface="Loos Normal Bold" pitchFamily="34" charset="-120"/>
              </a:rPr>
              <a:t>Автоматическое восстановление данных из кэша</a:t>
            </a:r>
            <a:endParaRPr lang="en-US" sz="1100" dirty="0">
              <a:solidFill>
                <a:srgbClr val="01214E"/>
              </a:solidFill>
              <a:latin typeface="Loos Normal Regular" panose="020B0604020102020303" pitchFamily="34" charset="-52"/>
            </a:endParaRPr>
          </a:p>
        </p:txBody>
      </p:sp>
      <p:sp>
        <p:nvSpPr>
          <p:cNvPr id="55" name="Shape 39"/>
          <p:cNvSpPr/>
          <p:nvPr/>
        </p:nvSpPr>
        <p:spPr>
          <a:xfrm>
            <a:off x="952495" y="3968681"/>
            <a:ext cx="10286947" cy="2507924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56" name="Image 14" descr=" 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2496" y="3968681"/>
            <a:ext cx="5568921" cy="2507924"/>
          </a:xfrm>
          <a:prstGeom prst="rect">
            <a:avLst/>
          </a:prstGeom>
        </p:spPr>
      </p:pic>
      <p:sp>
        <p:nvSpPr>
          <p:cNvPr id="57" name="Text 40"/>
          <p:cNvSpPr/>
          <p:nvPr/>
        </p:nvSpPr>
        <p:spPr>
          <a:xfrm>
            <a:off x="1206496" y="4222647"/>
            <a:ext cx="5128657" cy="3216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01214E"/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Эффективно работает с атаками нулевого дня</a:t>
            </a:r>
            <a:endParaRPr lang="en-US" sz="1600" dirty="0">
              <a:solidFill>
                <a:srgbClr val="01214E"/>
              </a:solidFill>
            </a:endParaRPr>
          </a:p>
        </p:txBody>
      </p:sp>
      <p:sp>
        <p:nvSpPr>
          <p:cNvPr id="58" name="Shape 41"/>
          <p:cNvSpPr/>
          <p:nvPr/>
        </p:nvSpPr>
        <p:spPr>
          <a:xfrm>
            <a:off x="1206495" y="4667089"/>
            <a:ext cx="5060924" cy="1555548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59" name="Shape 42"/>
          <p:cNvSpPr/>
          <p:nvPr/>
        </p:nvSpPr>
        <p:spPr>
          <a:xfrm>
            <a:off x="1206495" y="4667089"/>
            <a:ext cx="2466963" cy="1555548"/>
          </a:xfrm>
          <a:prstGeom prst="roundRect">
            <a:avLst>
              <a:gd name="adj" fmla="val 4996"/>
            </a:avLst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60" name="Shape 43"/>
          <p:cNvSpPr/>
          <p:nvPr/>
        </p:nvSpPr>
        <p:spPr>
          <a:xfrm>
            <a:off x="1365243" y="4936928"/>
            <a:ext cx="2149464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61" name="Image 15" descr=" 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65243" y="4936930"/>
            <a:ext cx="152399" cy="152380"/>
          </a:xfrm>
          <a:prstGeom prst="rect">
            <a:avLst/>
          </a:prstGeom>
        </p:spPr>
      </p:pic>
      <p:sp>
        <p:nvSpPr>
          <p:cNvPr id="62" name="Shape 44"/>
          <p:cNvSpPr/>
          <p:nvPr/>
        </p:nvSpPr>
        <p:spPr>
          <a:xfrm>
            <a:off x="1403343" y="4975025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63" name="Text 45"/>
          <p:cNvSpPr/>
          <p:nvPr/>
        </p:nvSpPr>
        <p:spPr>
          <a:xfrm>
            <a:off x="1581141" y="4936929"/>
            <a:ext cx="1975899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Эвристический анализ, машинное обучение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64" name="Shape 46"/>
          <p:cNvSpPr/>
          <p:nvPr/>
        </p:nvSpPr>
        <p:spPr>
          <a:xfrm>
            <a:off x="1365243" y="5317879"/>
            <a:ext cx="2149464" cy="63491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65" name="Image 16" descr=" 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65243" y="5317879"/>
            <a:ext cx="152399" cy="152380"/>
          </a:xfrm>
          <a:prstGeom prst="rect">
            <a:avLst/>
          </a:prstGeom>
        </p:spPr>
      </p:pic>
      <p:sp>
        <p:nvSpPr>
          <p:cNvPr id="66" name="Shape 47"/>
          <p:cNvSpPr/>
          <p:nvPr/>
        </p:nvSpPr>
        <p:spPr>
          <a:xfrm>
            <a:off x="1403343" y="5355974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67" name="Text 48"/>
          <p:cNvSpPr/>
          <p:nvPr/>
        </p:nvSpPr>
        <p:spPr>
          <a:xfrm>
            <a:off x="1581141" y="5317879"/>
            <a:ext cx="1975899" cy="6772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Драйвер уровня ядра отслеживает модификации файловой системы, сравнивает с известными паттернами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68" name="Shape 49"/>
          <p:cNvSpPr/>
          <p:nvPr/>
        </p:nvSpPr>
        <p:spPr>
          <a:xfrm>
            <a:off x="3800456" y="4667089"/>
            <a:ext cx="2466963" cy="1555548"/>
          </a:xfrm>
          <a:prstGeom prst="roundRect">
            <a:avLst>
              <a:gd name="adj" fmla="val 4996"/>
            </a:avLst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69" name="Shape 50"/>
          <p:cNvSpPr/>
          <p:nvPr/>
        </p:nvSpPr>
        <p:spPr>
          <a:xfrm>
            <a:off x="3959205" y="4936928"/>
            <a:ext cx="2149464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70" name="Image 17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9206" y="4936930"/>
            <a:ext cx="152399" cy="152380"/>
          </a:xfrm>
          <a:prstGeom prst="rect">
            <a:avLst/>
          </a:prstGeom>
        </p:spPr>
      </p:pic>
      <p:sp>
        <p:nvSpPr>
          <p:cNvPr id="71" name="Shape 51"/>
          <p:cNvSpPr/>
          <p:nvPr/>
        </p:nvSpPr>
        <p:spPr>
          <a:xfrm>
            <a:off x="3997304" y="4975025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72" name="Text 52"/>
          <p:cNvSpPr/>
          <p:nvPr/>
        </p:nvSpPr>
        <p:spPr>
          <a:xfrm>
            <a:off x="4175104" y="4936929"/>
            <a:ext cx="1975899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Отслеживание всех неизвестных приложений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73" name="Shape 53"/>
          <p:cNvSpPr/>
          <p:nvPr/>
        </p:nvSpPr>
        <p:spPr>
          <a:xfrm>
            <a:off x="3959205" y="5317879"/>
            <a:ext cx="2149464" cy="634917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74" name="Image 18" descr=" 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9206" y="5317879"/>
            <a:ext cx="152399" cy="152380"/>
          </a:xfrm>
          <a:prstGeom prst="rect">
            <a:avLst/>
          </a:prstGeom>
        </p:spPr>
      </p:pic>
      <p:sp>
        <p:nvSpPr>
          <p:cNvPr id="75" name="Shape 54"/>
          <p:cNvSpPr/>
          <p:nvPr/>
        </p:nvSpPr>
        <p:spPr>
          <a:xfrm>
            <a:off x="3997304" y="5355974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76" name="Text 55"/>
          <p:cNvSpPr/>
          <p:nvPr/>
        </p:nvSpPr>
        <p:spPr>
          <a:xfrm>
            <a:off x="4175104" y="5317879"/>
            <a:ext cx="1975899" cy="6772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Выявление аномалий в поведении известных приложений с валидными сертификатами</a:t>
            </a:r>
            <a:endParaRPr lang="en-US" sz="1000" dirty="0">
              <a:solidFill>
                <a:srgbClr val="01214E"/>
              </a:solidFill>
            </a:endParaRPr>
          </a:p>
        </p:txBody>
      </p:sp>
      <p:pic>
        <p:nvPicPr>
          <p:cNvPr id="77" name="Image 19" descr=" 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75417" y="3968681"/>
            <a:ext cx="1860540" cy="2507924"/>
          </a:xfrm>
          <a:prstGeom prst="rect">
            <a:avLst/>
          </a:prstGeom>
        </p:spPr>
      </p:pic>
      <p:sp>
        <p:nvSpPr>
          <p:cNvPr id="78" name="Text 56"/>
          <p:cNvSpPr/>
          <p:nvPr/>
        </p:nvSpPr>
        <p:spPr>
          <a:xfrm>
            <a:off x="7029414" y="4222647"/>
            <a:ext cx="1420276" cy="3216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01214E"/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Самозащита</a:t>
            </a:r>
            <a:endParaRPr lang="en-US" sz="1600" dirty="0">
              <a:solidFill>
                <a:srgbClr val="01214E"/>
              </a:solidFill>
            </a:endParaRPr>
          </a:p>
        </p:txBody>
      </p:sp>
      <p:sp>
        <p:nvSpPr>
          <p:cNvPr id="79" name="Shape 57"/>
          <p:cNvSpPr/>
          <p:nvPr/>
        </p:nvSpPr>
        <p:spPr>
          <a:xfrm>
            <a:off x="7029414" y="4667090"/>
            <a:ext cx="1352543" cy="104761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80" name="Shape 58"/>
          <p:cNvSpPr/>
          <p:nvPr/>
        </p:nvSpPr>
        <p:spPr>
          <a:xfrm>
            <a:off x="7029414" y="4667090"/>
            <a:ext cx="1352543" cy="15872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81" name="Image 20" descr=" 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29414" y="4670265"/>
            <a:ext cx="152399" cy="152380"/>
          </a:xfrm>
          <a:prstGeom prst="rect">
            <a:avLst/>
          </a:prstGeom>
        </p:spPr>
      </p:pic>
      <p:sp>
        <p:nvSpPr>
          <p:cNvPr id="82" name="Shape 59"/>
          <p:cNvSpPr/>
          <p:nvPr/>
        </p:nvSpPr>
        <p:spPr>
          <a:xfrm>
            <a:off x="7067513" y="4708359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83" name="Text 60"/>
          <p:cNvSpPr/>
          <p:nvPr/>
        </p:nvSpPr>
        <p:spPr>
          <a:xfrm>
            <a:off x="7245313" y="4667090"/>
            <a:ext cx="1077377" cy="201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Компонентов СРК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84" name="Shape 61"/>
          <p:cNvSpPr/>
          <p:nvPr/>
        </p:nvSpPr>
        <p:spPr>
          <a:xfrm>
            <a:off x="7029414" y="4952801"/>
            <a:ext cx="1352543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85" name="Image 21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414" y="4952802"/>
            <a:ext cx="152399" cy="152380"/>
          </a:xfrm>
          <a:prstGeom prst="rect">
            <a:avLst/>
          </a:prstGeom>
        </p:spPr>
      </p:pic>
      <p:sp>
        <p:nvSpPr>
          <p:cNvPr id="86" name="Shape 62"/>
          <p:cNvSpPr/>
          <p:nvPr/>
        </p:nvSpPr>
        <p:spPr>
          <a:xfrm>
            <a:off x="7067513" y="4990897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87" name="Text 63"/>
          <p:cNvSpPr/>
          <p:nvPr/>
        </p:nvSpPr>
        <p:spPr>
          <a:xfrm>
            <a:off x="7245313" y="4952801"/>
            <a:ext cx="1178977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Связанных записей реестра</a:t>
            </a:r>
            <a:endParaRPr lang="en-US" sz="1000" dirty="0">
              <a:solidFill>
                <a:srgbClr val="01214E"/>
              </a:solidFill>
            </a:endParaRPr>
          </a:p>
        </p:txBody>
      </p:sp>
      <p:sp>
        <p:nvSpPr>
          <p:cNvPr id="88" name="Shape 64"/>
          <p:cNvSpPr/>
          <p:nvPr/>
        </p:nvSpPr>
        <p:spPr>
          <a:xfrm>
            <a:off x="7029414" y="5397244"/>
            <a:ext cx="1352543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89" name="Image 22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414" y="5397245"/>
            <a:ext cx="152399" cy="152380"/>
          </a:xfrm>
          <a:prstGeom prst="rect">
            <a:avLst/>
          </a:prstGeom>
        </p:spPr>
      </p:pic>
      <p:sp>
        <p:nvSpPr>
          <p:cNvPr id="90" name="Shape 65"/>
          <p:cNvSpPr/>
          <p:nvPr/>
        </p:nvSpPr>
        <p:spPr>
          <a:xfrm>
            <a:off x="7067513" y="5435339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91" name="Text 66"/>
          <p:cNvSpPr/>
          <p:nvPr/>
        </p:nvSpPr>
        <p:spPr>
          <a:xfrm>
            <a:off x="7245313" y="5397244"/>
            <a:ext cx="1178977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Связанных библиотек DLL</a:t>
            </a:r>
            <a:endParaRPr lang="en-US" sz="1000" dirty="0">
              <a:solidFill>
                <a:srgbClr val="01214E"/>
              </a:solidFill>
            </a:endParaRPr>
          </a:p>
        </p:txBody>
      </p:sp>
      <p:pic>
        <p:nvPicPr>
          <p:cNvPr id="92" name="Image 23" descr=" 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89953" y="3968681"/>
            <a:ext cx="2349488" cy="2507924"/>
          </a:xfrm>
          <a:prstGeom prst="rect">
            <a:avLst/>
          </a:prstGeom>
        </p:spPr>
      </p:pic>
      <p:sp>
        <p:nvSpPr>
          <p:cNvPr id="93" name="Text 67"/>
          <p:cNvSpPr/>
          <p:nvPr/>
        </p:nvSpPr>
        <p:spPr>
          <a:xfrm>
            <a:off x="9143952" y="4222647"/>
            <a:ext cx="1909224" cy="5756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Loos Normal Bold" pitchFamily="34" charset="0"/>
                <a:ea typeface="Loos Normal Bold" pitchFamily="34" charset="-122"/>
                <a:cs typeface="Loos Normal Bold" pitchFamily="34" charset="-120"/>
              </a:rPr>
              <a:t>Нагрузка на хосты</a:t>
            </a:r>
            <a:endParaRPr lang="en-US" sz="1600" dirty="0"/>
          </a:p>
        </p:txBody>
      </p:sp>
      <p:sp>
        <p:nvSpPr>
          <p:cNvPr id="94" name="Shape 68"/>
          <p:cNvSpPr/>
          <p:nvPr/>
        </p:nvSpPr>
        <p:spPr>
          <a:xfrm>
            <a:off x="9143952" y="4921057"/>
            <a:ext cx="1841491" cy="1206343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sp>
        <p:nvSpPr>
          <p:cNvPr id="95" name="Shape 69"/>
          <p:cNvSpPr/>
          <p:nvPr/>
        </p:nvSpPr>
        <p:spPr>
          <a:xfrm>
            <a:off x="9143952" y="4921056"/>
            <a:ext cx="1841491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96" name="Image 2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3954" y="4921057"/>
            <a:ext cx="152399" cy="152380"/>
          </a:xfrm>
          <a:prstGeom prst="rect">
            <a:avLst/>
          </a:prstGeom>
        </p:spPr>
      </p:pic>
      <p:sp>
        <p:nvSpPr>
          <p:cNvPr id="97" name="Shape 70"/>
          <p:cNvSpPr/>
          <p:nvPr/>
        </p:nvSpPr>
        <p:spPr>
          <a:xfrm>
            <a:off x="9182053" y="4959151"/>
            <a:ext cx="76200" cy="76191"/>
          </a:xfrm>
          <a:prstGeom prst="ellipse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98" name="Text 71"/>
          <p:cNvSpPr/>
          <p:nvPr/>
        </p:nvSpPr>
        <p:spPr>
          <a:xfrm>
            <a:off x="9359851" y="4916295"/>
            <a:ext cx="1667925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FFFFFF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В большинстве сценариев минимальна</a:t>
            </a:r>
            <a:endParaRPr lang="en-US" sz="1000" dirty="0"/>
          </a:p>
        </p:txBody>
      </p:sp>
      <p:sp>
        <p:nvSpPr>
          <p:cNvPr id="99" name="Shape 72"/>
          <p:cNvSpPr/>
          <p:nvPr/>
        </p:nvSpPr>
        <p:spPr>
          <a:xfrm>
            <a:off x="9143952" y="5365497"/>
            <a:ext cx="1841491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100" name="Image 25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3954" y="5365498"/>
            <a:ext cx="152399" cy="152380"/>
          </a:xfrm>
          <a:prstGeom prst="rect">
            <a:avLst/>
          </a:prstGeom>
        </p:spPr>
      </p:pic>
      <p:sp>
        <p:nvSpPr>
          <p:cNvPr id="101" name="Shape 73"/>
          <p:cNvSpPr/>
          <p:nvPr/>
        </p:nvSpPr>
        <p:spPr>
          <a:xfrm>
            <a:off x="9182053" y="5403593"/>
            <a:ext cx="76200" cy="76191"/>
          </a:xfrm>
          <a:prstGeom prst="ellipse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02" name="Text 74"/>
          <p:cNvSpPr/>
          <p:nvPr/>
        </p:nvSpPr>
        <p:spPr>
          <a:xfrm>
            <a:off x="9359851" y="5360736"/>
            <a:ext cx="1667925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FFFFFF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Нет ограничений на объем защищаемых данных</a:t>
            </a:r>
            <a:endParaRPr lang="en-US" sz="1000" dirty="0"/>
          </a:p>
        </p:txBody>
      </p:sp>
      <p:sp>
        <p:nvSpPr>
          <p:cNvPr id="103" name="Shape 75"/>
          <p:cNvSpPr/>
          <p:nvPr/>
        </p:nvSpPr>
        <p:spPr>
          <a:xfrm>
            <a:off x="9143952" y="5809940"/>
            <a:ext cx="1841491" cy="317459"/>
          </a:xfrm>
          <a:prstGeom prst="rect">
            <a:avLst/>
          </a:prstGeom>
          <a:noFill/>
          <a:ln/>
        </p:spPr>
        <p:txBody>
          <a:bodyPr/>
          <a:lstStyle/>
          <a:p>
            <a:endParaRPr lang="ru-RU"/>
          </a:p>
        </p:txBody>
      </p:sp>
      <p:pic>
        <p:nvPicPr>
          <p:cNvPr id="104" name="Image 26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3954" y="5809941"/>
            <a:ext cx="152399" cy="152380"/>
          </a:xfrm>
          <a:prstGeom prst="rect">
            <a:avLst/>
          </a:prstGeom>
        </p:spPr>
      </p:pic>
      <p:sp>
        <p:nvSpPr>
          <p:cNvPr id="105" name="Shape 76"/>
          <p:cNvSpPr/>
          <p:nvPr/>
        </p:nvSpPr>
        <p:spPr>
          <a:xfrm>
            <a:off x="9182053" y="5848035"/>
            <a:ext cx="76200" cy="76191"/>
          </a:xfrm>
          <a:prstGeom prst="ellipse">
            <a:avLst/>
          </a:prstGeom>
          <a:solidFill>
            <a:srgbClr val="FFFFFF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06" name="Text 77"/>
          <p:cNvSpPr/>
          <p:nvPr/>
        </p:nvSpPr>
        <p:spPr>
          <a:xfrm>
            <a:off x="9359851" y="5805179"/>
            <a:ext cx="1667925" cy="35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en-US" sz="1000" dirty="0">
                <a:solidFill>
                  <a:srgbClr val="FFFFFF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Белые и ч</a:t>
            </a:r>
            <a:r>
              <a:rPr lang="ru-RU" sz="1000" dirty="0">
                <a:solidFill>
                  <a:srgbClr val="FFFFFF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ё</a:t>
            </a:r>
            <a:r>
              <a:rPr lang="en-US" sz="1000" dirty="0" err="1">
                <a:solidFill>
                  <a:srgbClr val="FFFFFF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рные</a:t>
            </a:r>
            <a:r>
              <a:rPr lang="en-US" sz="1000" dirty="0">
                <a:solidFill>
                  <a:srgbClr val="FFFFFF">
                    <a:alpha val="100000"/>
                  </a:srgbClr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 списки процессов и подключений</a:t>
            </a:r>
            <a:endParaRPr lang="en-US" sz="1000" dirty="0"/>
          </a:p>
        </p:txBody>
      </p:sp>
      <p:sp>
        <p:nvSpPr>
          <p:cNvPr id="108" name="Text 5">
            <a:extLst>
              <a:ext uri="{FF2B5EF4-FFF2-40B4-BE49-F238E27FC236}">
                <a16:creationId xmlns:a16="http://schemas.microsoft.com/office/drawing/2014/main" id="{16C46280-A21D-41B4-9F9C-AE8C01583E3D}"/>
              </a:ext>
            </a:extLst>
          </p:cNvPr>
          <p:cNvSpPr/>
          <p:nvPr/>
        </p:nvSpPr>
        <p:spPr>
          <a:xfrm>
            <a:off x="952496" y="381397"/>
            <a:ext cx="10286945" cy="4021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2400" dirty="0">
                <a:solidFill>
                  <a:srgbClr val="00204D">
                    <a:alpha val="100000"/>
                  </a:srgbClr>
                </a:solidFill>
                <a:latin typeface="Loos Extended Black" pitchFamily="34" charset="0"/>
                <a:ea typeface="Loos Extended Black" pitchFamily="34" charset="-122"/>
                <a:cs typeface="Loos Extended Black" pitchFamily="34" charset="-120"/>
              </a:rPr>
              <a:t>АКТИВНАЯ ЗАЩИТА ОТ ВИРУСОВ-ШИФРОВАЛЬЩИКОВ НА БАЗЕ ИИ</a:t>
            </a:r>
            <a:endParaRPr lang="en-US" sz="2400" dirty="0"/>
          </a:p>
        </p:txBody>
      </p:sp>
      <p:sp>
        <p:nvSpPr>
          <p:cNvPr id="112" name="Shape 12">
            <a:extLst>
              <a:ext uri="{FF2B5EF4-FFF2-40B4-BE49-F238E27FC236}">
                <a16:creationId xmlns:a16="http://schemas.microsoft.com/office/drawing/2014/main" id="{0305FB60-2497-4934-80F5-6C747638C94E}"/>
              </a:ext>
            </a:extLst>
          </p:cNvPr>
          <p:cNvSpPr/>
          <p:nvPr/>
        </p:nvSpPr>
        <p:spPr>
          <a:xfrm>
            <a:off x="1244593" y="2921066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13" name="Text 13">
            <a:extLst>
              <a:ext uri="{FF2B5EF4-FFF2-40B4-BE49-F238E27FC236}">
                <a16:creationId xmlns:a16="http://schemas.microsoft.com/office/drawing/2014/main" id="{580D6B4D-D1AC-4119-8800-69558368FA97}"/>
              </a:ext>
            </a:extLst>
          </p:cNvPr>
          <p:cNvSpPr/>
          <p:nvPr/>
        </p:nvSpPr>
        <p:spPr>
          <a:xfrm>
            <a:off x="1422394" y="2882972"/>
            <a:ext cx="2578087" cy="142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Защита сетевых папок NFS, SMB</a:t>
            </a:r>
          </a:p>
        </p:txBody>
      </p:sp>
      <p:sp>
        <p:nvSpPr>
          <p:cNvPr id="114" name="Shape 12">
            <a:extLst>
              <a:ext uri="{FF2B5EF4-FFF2-40B4-BE49-F238E27FC236}">
                <a16:creationId xmlns:a16="http://schemas.microsoft.com/office/drawing/2014/main" id="{8B687497-4981-45B1-9CA2-24076008FC63}"/>
              </a:ext>
            </a:extLst>
          </p:cNvPr>
          <p:cNvSpPr/>
          <p:nvPr/>
        </p:nvSpPr>
        <p:spPr>
          <a:xfrm>
            <a:off x="1244593" y="3184557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  <p:sp>
        <p:nvSpPr>
          <p:cNvPr id="115" name="Text 13">
            <a:extLst>
              <a:ext uri="{FF2B5EF4-FFF2-40B4-BE49-F238E27FC236}">
                <a16:creationId xmlns:a16="http://schemas.microsoft.com/office/drawing/2014/main" id="{26DDDA54-DDB5-44AE-98C2-580A5507876C}"/>
              </a:ext>
            </a:extLst>
          </p:cNvPr>
          <p:cNvSpPr/>
          <p:nvPr/>
        </p:nvSpPr>
        <p:spPr>
          <a:xfrm>
            <a:off x="1422394" y="3146463"/>
            <a:ext cx="2578087" cy="142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1000" dirty="0">
                <a:solidFill>
                  <a:srgbClr val="01214E"/>
                </a:solidFill>
                <a:latin typeface="Loos Normal Regular" pitchFamily="34" charset="0"/>
                <a:ea typeface="Loos Normal Regular" pitchFamily="34" charset="-122"/>
                <a:cs typeface="Loos Normal Regular" pitchFamily="34" charset="-120"/>
              </a:rPr>
              <a:t>Защита от нецелевого использования аппаратного обеспечения</a:t>
            </a:r>
          </a:p>
        </p:txBody>
      </p:sp>
      <p:sp>
        <p:nvSpPr>
          <p:cNvPr id="109" name="Shape 34">
            <a:extLst>
              <a:ext uri="{FF2B5EF4-FFF2-40B4-BE49-F238E27FC236}">
                <a16:creationId xmlns:a16="http://schemas.microsoft.com/office/drawing/2014/main" id="{93B35B7A-38D2-4611-8ED1-58EF4C6DB876}"/>
              </a:ext>
            </a:extLst>
          </p:cNvPr>
          <p:cNvSpPr/>
          <p:nvPr/>
        </p:nvSpPr>
        <p:spPr>
          <a:xfrm>
            <a:off x="8271891" y="3054399"/>
            <a:ext cx="76200" cy="76191"/>
          </a:xfrm>
          <a:prstGeom prst="ellipse">
            <a:avLst/>
          </a:prstGeom>
          <a:solidFill>
            <a:srgbClr val="00204D">
              <a:alpha val="100000"/>
            </a:srgbClr>
          </a:solidFill>
          <a:ln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D1ABA-B234-4E98-9B32-7D6D12F118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BB8589-F0FA-462B-BFC2-041616FCEC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Александр Львов</a:t>
            </a:r>
            <a:br>
              <a:rPr lang="ru-RU" dirty="0"/>
            </a:br>
            <a:r>
              <a:rPr lang="en-US" dirty="0">
                <a:hlinkClick r:id="rId2"/>
              </a:rPr>
              <a:t>alvov@cyberprotect.ru</a:t>
            </a:r>
            <a:r>
              <a:rPr lang="ru-RU" dirty="0"/>
              <a:t>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B78E00-D24F-453D-BC5C-B84D07A2E5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A2AC511-5649-41CE-81B5-6596BD81A7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C52A486-FE59-49B4-B254-17FA74CD59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583049B-C91E-48CC-A3D6-6DC4A3B4FF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B8E9028-3757-4E5A-95E7-108B0B564F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DD2A398-9E47-4078-9B93-750060919C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ADBB9E9-1E63-4C50-BF7C-E9615858D69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2">
            <a:extLst>
              <a:ext uri="{FF2B5EF4-FFF2-40B4-BE49-F238E27FC236}">
                <a16:creationId xmlns:a16="http://schemas.microsoft.com/office/drawing/2014/main" id="{86EF2CD2-DCCF-4603-8234-0539E0513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76603" y="1555752"/>
            <a:ext cx="3788349" cy="378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80907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cronis">
  <a:themeElements>
    <a:clrScheme name="Acronis">
      <a:dk1>
        <a:srgbClr val="000000"/>
      </a:dk1>
      <a:lt1>
        <a:srgbClr val="FFFFFF"/>
      </a:lt1>
      <a:dk2>
        <a:srgbClr val="005ABE"/>
      </a:dk2>
      <a:lt2>
        <a:srgbClr val="00204D"/>
      </a:lt2>
      <a:accent1>
        <a:srgbClr val="4875B3"/>
      </a:accent1>
      <a:accent2>
        <a:srgbClr val="E3EAF3"/>
      </a:accent2>
      <a:accent3>
        <a:srgbClr val="82B414"/>
      </a:accent3>
      <a:accent4>
        <a:srgbClr val="D92C23"/>
      </a:accent4>
      <a:accent5>
        <a:srgbClr val="FF7200"/>
      </a:accent5>
      <a:accent6>
        <a:srgbClr val="FFA30F"/>
      </a:accent6>
      <a:hlink>
        <a:srgbClr val="4875B3"/>
      </a:hlink>
      <a:folHlink>
        <a:srgbClr val="4875B3"/>
      </a:folHlink>
    </a:clrScheme>
    <a:fontScheme name="Acroni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/>
      </a:spPr>
      <a:bodyPr lIns="0" tIns="0" rIns="0" bIns="0" rtlCol="0" anchor="t"/>
      <a:lstStyle>
        <a:defPPr algn="ctr">
          <a:defRPr sz="3200" dirty="0" smtClean="0">
            <a:solidFill>
              <a:schemeClr val="bg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noAutofit/>
      </a:bodyPr>
      <a:lstStyle>
        <a:defPPr defTabSz="432000">
          <a:spcBef>
            <a:spcPts val="600"/>
          </a:spcBef>
          <a:defRPr sz="1200" dirty="0" err="1" smtClean="0">
            <a:solidFill>
              <a:schemeClr val="bg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T_Cyberprotect_Presentation_Template_[External]_210916.potx" id="{D77A1746-097B-4E13-8D5C-961BEF1878E7}" vid="{5C962666-C070-4A92-9FA2-B0FE9C3ADC6B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12088</TotalTime>
  <Words>379</Words>
  <Application>Microsoft Office PowerPoint</Application>
  <PresentationFormat>Широкоэкранный</PresentationFormat>
  <Paragraphs>91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24" baseType="lpstr">
      <vt:lpstr>Loos Normal Light</vt:lpstr>
      <vt:lpstr>Loos Wide Light</vt:lpstr>
      <vt:lpstr>Loos Extended Black</vt:lpstr>
      <vt:lpstr>Aptos</vt:lpstr>
      <vt:lpstr>Arial</vt:lpstr>
      <vt:lpstr>Loos ExtraWide Light</vt:lpstr>
      <vt:lpstr>Loos Normal Bold</vt:lpstr>
      <vt:lpstr>Wingdings</vt:lpstr>
      <vt:lpstr>Loos Wide Bold</vt:lpstr>
      <vt:lpstr>Loos Normal Regular</vt:lpstr>
      <vt:lpstr>Loos Normal Medium</vt:lpstr>
      <vt:lpstr>Calibri</vt:lpstr>
      <vt:lpstr>Loos Wide Extra Light</vt:lpstr>
      <vt:lpstr>Calibri Light</vt:lpstr>
      <vt:lpstr>Office Theme</vt:lpstr>
      <vt:lpstr>Acronis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Тимур Гусейнов</dc:creator>
  <cp:lastModifiedBy>Alexander Lvov</cp:lastModifiedBy>
  <cp:revision>86</cp:revision>
  <dcterms:created xsi:type="dcterms:W3CDTF">2024-10-14T14:39:39Z</dcterms:created>
  <dcterms:modified xsi:type="dcterms:W3CDTF">2025-04-14T13:57:31Z</dcterms:modified>
</cp:coreProperties>
</file>